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2.xml" ContentType="application/vnd.openxmlformats-officedocument.theme+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theme/theme3.xml" ContentType="application/vnd.openxmlformats-officedocument.theme+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theme/theme4.xml" ContentType="application/vnd.openxmlformats-officedocument.theme+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theme/theme5.xml" ContentType="application/vnd.openxmlformats-officedocument.theme+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theme/theme6.xml" ContentType="application/vnd.openxmlformats-officedocument.theme+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5447" r:id="rId4"/>
    <p:sldMasterId id="2147485551" r:id="rId5"/>
    <p:sldMasterId id="2147485610" r:id="rId6"/>
    <p:sldMasterId id="2147485663" r:id="rId7"/>
    <p:sldMasterId id="2147485715" r:id="rId8"/>
    <p:sldMasterId id="2147485769" r:id="rId9"/>
    <p:sldMasterId id="2147485819" r:id="rId10"/>
  </p:sldMasterIdLst>
  <p:notesMasterIdLst>
    <p:notesMasterId r:id="rId39"/>
  </p:notesMasterIdLst>
  <p:handoutMasterIdLst>
    <p:handoutMasterId r:id="rId40"/>
  </p:handoutMasterIdLst>
  <p:sldIdLst>
    <p:sldId id="2147482497" r:id="rId11"/>
    <p:sldId id="2147482498" r:id="rId12"/>
    <p:sldId id="286" r:id="rId13"/>
    <p:sldId id="276" r:id="rId14"/>
    <p:sldId id="277" r:id="rId15"/>
    <p:sldId id="280" r:id="rId16"/>
    <p:sldId id="271" r:id="rId17"/>
    <p:sldId id="282" r:id="rId18"/>
    <p:sldId id="257" r:id="rId19"/>
    <p:sldId id="274" r:id="rId20"/>
    <p:sldId id="289" r:id="rId21"/>
    <p:sldId id="258" r:id="rId22"/>
    <p:sldId id="263" r:id="rId23"/>
    <p:sldId id="264" r:id="rId24"/>
    <p:sldId id="281" r:id="rId25"/>
    <p:sldId id="259" r:id="rId26"/>
    <p:sldId id="256" r:id="rId27"/>
    <p:sldId id="288" r:id="rId28"/>
    <p:sldId id="262" r:id="rId29"/>
    <p:sldId id="2147482490" r:id="rId30"/>
    <p:sldId id="265" r:id="rId31"/>
    <p:sldId id="267" r:id="rId32"/>
    <p:sldId id="290" r:id="rId33"/>
    <p:sldId id="2147479580" r:id="rId34"/>
    <p:sldId id="291" r:id="rId35"/>
    <p:sldId id="2147482489" r:id="rId36"/>
    <p:sldId id="2147482496" r:id="rId37"/>
    <p:sldId id="2147482499" r:id="rId3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AI Tour 16:9 Template Light" id="{38B656EC-D568-4EF7-8842-9FA1AE1192C9}">
          <p14:sldIdLst>
            <p14:sldId id="2147482497"/>
            <p14:sldId id="2147482498"/>
            <p14:sldId id="286"/>
            <p14:sldId id="276"/>
            <p14:sldId id="277"/>
            <p14:sldId id="280"/>
            <p14:sldId id="271"/>
            <p14:sldId id="282"/>
            <p14:sldId id="257"/>
            <p14:sldId id="274"/>
            <p14:sldId id="289"/>
            <p14:sldId id="258"/>
            <p14:sldId id="263"/>
            <p14:sldId id="264"/>
            <p14:sldId id="281"/>
            <p14:sldId id="259"/>
            <p14:sldId id="256"/>
            <p14:sldId id="288"/>
            <p14:sldId id="262"/>
            <p14:sldId id="2147482490"/>
            <p14:sldId id="265"/>
            <p14:sldId id="267"/>
            <p14:sldId id="290"/>
            <p14:sldId id="2147479580"/>
            <p14:sldId id="291"/>
            <p14:sldId id="2147482489"/>
            <p14:sldId id="2147482496"/>
            <p14:sldId id="2147482499"/>
          </p14:sldIdLst>
        </p14:section>
      </p14:sectionLst>
    </p:ext>
    <p:ext uri="{EFAFB233-063F-42B5-8137-9DF3F51BA10A}">
      <p15:sldGuideLst xmlns:p15="http://schemas.microsoft.com/office/powerpoint/2012/main">
        <p15:guide id="1" orient="horz" pos="1456" userDrawn="1">
          <p15:clr>
            <a:srgbClr val="A4A3A4"/>
          </p15:clr>
        </p15:guide>
        <p15:guide id="2" orient="horz" pos="180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F5EA815-8B1D-0AF2-2675-6912D1CF5487}" name="April Gittens" initials="AG" userId="S::apspeigh@microsoft.com::79fa9167-877c-485e-83b5-1ab20c4acbdc" providerId="AD"/>
  <p188:author id="{3A8B83B4-337E-1F32-22CB-7CDC8EE8B9F8}" name="Janet Choi (Stinson Communications Inc)" initials="JC" userId="S::v-janetchoi@microsoft.com::06879060-1dfb-448d-9a49-6512d48ad4e4" providerId="AD"/>
  <p188:author id="{6AFA61D8-796F-555E-A395-B33F90AAF99E}" name="Monica Lueder" initials="ML" userId="S::monical@microsoft.com::75969e72-ba9c-4e32-a4ac-c8f3aeff9ba2"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61C5"/>
    <a:srgbClr val="B1B3B3"/>
    <a:srgbClr val="0E4987"/>
    <a:srgbClr val="E1D3C7"/>
    <a:srgbClr val="E8E6DF"/>
    <a:srgbClr val="FFF8F3"/>
    <a:srgbClr val="FFA38B"/>
    <a:srgbClr val="8DC8E8"/>
    <a:srgbClr val="D7D2CB"/>
    <a:srgbClr val="FAE4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3C263B-A013-49E0-B45C-DC23A8527560}" v="5" dt="2025-12-04T02:37:49.4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48356" autoAdjust="0"/>
  </p:normalViewPr>
  <p:slideViewPr>
    <p:cSldViewPr snapToGrid="0">
      <p:cViewPr varScale="1">
        <p:scale>
          <a:sx n="54" d="100"/>
          <a:sy n="54" d="100"/>
        </p:scale>
        <p:origin x="2750" y="67"/>
      </p:cViewPr>
      <p:guideLst>
        <p:guide orient="horz" pos="1456"/>
        <p:guide orient="horz" pos="180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notesMaster" Target="notesMasters/notesMaster1.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viewProps" Target="viewProps.xml"/><Relationship Id="rId48" Type="http://schemas.microsoft.com/office/2018/10/relationships/authors" Target="authors.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microsoft.com/office/2016/11/relationships/changesInfo" Target="changesInfos/changesInfo1.xml"/><Relationship Id="rId20" Type="http://schemas.openxmlformats.org/officeDocument/2006/relationships/slide" Target="slides/slide10.xml"/><Relationship Id="rId41"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pril Gittens" userId="79fa9167-877c-485e-83b5-1ab20c4acbdc" providerId="ADAL" clId="{B75E42C3-857C-42A6-A75C-7B00C8C4C20D}"/>
    <pc:docChg chg="undo custSel addSld delSld modSld sldOrd modSection">
      <pc:chgData name="April Gittens" userId="79fa9167-877c-485e-83b5-1ab20c4acbdc" providerId="ADAL" clId="{B75E42C3-857C-42A6-A75C-7B00C8C4C20D}" dt="2025-12-04T02:44:15.700" v="1788" actId="20577"/>
      <pc:docMkLst>
        <pc:docMk/>
      </pc:docMkLst>
      <pc:sldChg chg="modNotesTx">
        <pc:chgData name="April Gittens" userId="79fa9167-877c-485e-83b5-1ab20c4acbdc" providerId="ADAL" clId="{B75E42C3-857C-42A6-A75C-7B00C8C4C20D}" dt="2025-12-04T02:28:27.883" v="1274" actId="20577"/>
        <pc:sldMkLst>
          <pc:docMk/>
          <pc:sldMk cId="1729988537" sldId="258"/>
        </pc:sldMkLst>
      </pc:sldChg>
      <pc:sldChg chg="modNotesTx">
        <pc:chgData name="April Gittens" userId="79fa9167-877c-485e-83b5-1ab20c4acbdc" providerId="ADAL" clId="{B75E42C3-857C-42A6-A75C-7B00C8C4C20D}" dt="2025-12-04T02:34:29.813" v="1487" actId="20577"/>
        <pc:sldMkLst>
          <pc:docMk/>
          <pc:sldMk cId="2663914305" sldId="259"/>
        </pc:sldMkLst>
      </pc:sldChg>
      <pc:sldChg chg="modNotesTx">
        <pc:chgData name="April Gittens" userId="79fa9167-877c-485e-83b5-1ab20c4acbdc" providerId="ADAL" clId="{B75E42C3-857C-42A6-A75C-7B00C8C4C20D}" dt="2025-12-04T02:44:15.700" v="1788" actId="20577"/>
        <pc:sldMkLst>
          <pc:docMk/>
          <pc:sldMk cId="1847286331" sldId="262"/>
        </pc:sldMkLst>
      </pc:sldChg>
      <pc:sldChg chg="modNotesTx">
        <pc:chgData name="April Gittens" userId="79fa9167-877c-485e-83b5-1ab20c4acbdc" providerId="ADAL" clId="{B75E42C3-857C-42A6-A75C-7B00C8C4C20D}" dt="2025-12-03T00:39:41.189" v="904" actId="20577"/>
        <pc:sldMkLst>
          <pc:docMk/>
          <pc:sldMk cId="3071197744" sldId="263"/>
        </pc:sldMkLst>
      </pc:sldChg>
      <pc:sldChg chg="modNotesTx">
        <pc:chgData name="April Gittens" userId="79fa9167-877c-485e-83b5-1ab20c4acbdc" providerId="ADAL" clId="{B75E42C3-857C-42A6-A75C-7B00C8C4C20D}" dt="2025-12-04T02:31:32.098" v="1371" actId="20577"/>
        <pc:sldMkLst>
          <pc:docMk/>
          <pc:sldMk cId="2744728669" sldId="264"/>
        </pc:sldMkLst>
      </pc:sldChg>
      <pc:sldChg chg="modNotesTx">
        <pc:chgData name="April Gittens" userId="79fa9167-877c-485e-83b5-1ab20c4acbdc" providerId="ADAL" clId="{B75E42C3-857C-42A6-A75C-7B00C8C4C20D}" dt="2025-12-04T02:37:34.082" v="1578" actId="20577"/>
        <pc:sldMkLst>
          <pc:docMk/>
          <pc:sldMk cId="3087443501" sldId="265"/>
        </pc:sldMkLst>
      </pc:sldChg>
      <pc:sldChg chg="del">
        <pc:chgData name="April Gittens" userId="79fa9167-877c-485e-83b5-1ab20c4acbdc" providerId="ADAL" clId="{B75E42C3-857C-42A6-A75C-7B00C8C4C20D}" dt="2025-12-04T02:21:59.388" v="1136" actId="47"/>
        <pc:sldMkLst>
          <pc:docMk/>
          <pc:sldMk cId="153943423" sldId="266"/>
        </pc:sldMkLst>
      </pc:sldChg>
      <pc:sldChg chg="modSp mod modNotesTx">
        <pc:chgData name="April Gittens" userId="79fa9167-877c-485e-83b5-1ab20c4acbdc" providerId="ADAL" clId="{B75E42C3-857C-42A6-A75C-7B00C8C4C20D}" dt="2025-12-03T00:29:57.125" v="260" actId="18131"/>
        <pc:sldMkLst>
          <pc:docMk/>
          <pc:sldMk cId="2782743139" sldId="274"/>
        </pc:sldMkLst>
        <pc:picChg chg="mod modCrop">
          <ac:chgData name="April Gittens" userId="79fa9167-877c-485e-83b5-1ab20c4acbdc" providerId="ADAL" clId="{B75E42C3-857C-42A6-A75C-7B00C8C4C20D}" dt="2025-12-03T00:29:57.125" v="260" actId="18131"/>
          <ac:picMkLst>
            <pc:docMk/>
            <pc:sldMk cId="2782743139" sldId="274"/>
            <ac:picMk id="10" creationId="{19FFF76C-B8B8-57A0-8FB7-49AAB0BEB781}"/>
          </ac:picMkLst>
        </pc:picChg>
      </pc:sldChg>
      <pc:sldChg chg="modNotesTx">
        <pc:chgData name="April Gittens" userId="79fa9167-877c-485e-83b5-1ab20c4acbdc" providerId="ADAL" clId="{B75E42C3-857C-42A6-A75C-7B00C8C4C20D}" dt="2025-12-03T00:23:36.378" v="31" actId="20577"/>
        <pc:sldMkLst>
          <pc:docMk/>
          <pc:sldMk cId="2325822738" sldId="277"/>
        </pc:sldMkLst>
      </pc:sldChg>
      <pc:sldChg chg="modNotesTx">
        <pc:chgData name="April Gittens" userId="79fa9167-877c-485e-83b5-1ab20c4acbdc" providerId="ADAL" clId="{B75E42C3-857C-42A6-A75C-7B00C8C4C20D}" dt="2025-12-03T00:24:20.718" v="64" actId="20577"/>
        <pc:sldMkLst>
          <pc:docMk/>
          <pc:sldMk cId="265729889" sldId="280"/>
        </pc:sldMkLst>
      </pc:sldChg>
      <pc:sldChg chg="modNotesTx">
        <pc:chgData name="April Gittens" userId="79fa9167-877c-485e-83b5-1ab20c4acbdc" providerId="ADAL" clId="{B75E42C3-857C-42A6-A75C-7B00C8C4C20D}" dt="2025-12-03T23:01:02.931" v="1135" actId="20577"/>
        <pc:sldMkLst>
          <pc:docMk/>
          <pc:sldMk cId="2482164301" sldId="282"/>
        </pc:sldMkLst>
      </pc:sldChg>
      <pc:sldChg chg="modSp mod ord modNotesTx">
        <pc:chgData name="April Gittens" userId="79fa9167-877c-485e-83b5-1ab20c4acbdc" providerId="ADAL" clId="{B75E42C3-857C-42A6-A75C-7B00C8C4C20D}" dt="2025-12-03T00:44:23.716" v="910" actId="20577"/>
        <pc:sldMkLst>
          <pc:docMk/>
          <pc:sldMk cId="1041912636" sldId="289"/>
        </pc:sldMkLst>
        <pc:spChg chg="mod">
          <ac:chgData name="April Gittens" userId="79fa9167-877c-485e-83b5-1ab20c4acbdc" providerId="ADAL" clId="{B75E42C3-857C-42A6-A75C-7B00C8C4C20D}" dt="2025-12-03T00:40:01.627" v="905" actId="20577"/>
          <ac:spMkLst>
            <pc:docMk/>
            <pc:sldMk cId="1041912636" sldId="289"/>
            <ac:spMk id="8" creationId="{1146CA05-457C-B503-9CF8-67CDF5CB315A}"/>
          </ac:spMkLst>
        </pc:spChg>
        <pc:picChg chg="mod modCrop">
          <ac:chgData name="April Gittens" userId="79fa9167-877c-485e-83b5-1ab20c4acbdc" providerId="ADAL" clId="{B75E42C3-857C-42A6-A75C-7B00C8C4C20D}" dt="2025-12-03T00:37:37.593" v="788" actId="18131"/>
          <ac:picMkLst>
            <pc:docMk/>
            <pc:sldMk cId="1041912636" sldId="289"/>
            <ac:picMk id="12" creationId="{A3D82E40-9BFC-2C2E-ACF2-E393BBBC51A5}"/>
          </ac:picMkLst>
        </pc:picChg>
      </pc:sldChg>
      <pc:sldChg chg="modSp modNotesTx">
        <pc:chgData name="April Gittens" userId="79fa9167-877c-485e-83b5-1ab20c4acbdc" providerId="ADAL" clId="{B75E42C3-857C-42A6-A75C-7B00C8C4C20D}" dt="2025-12-03T00:58:55.549" v="1117" actId="14826"/>
        <pc:sldMkLst>
          <pc:docMk/>
          <pc:sldMk cId="4765472" sldId="291"/>
        </pc:sldMkLst>
        <pc:picChg chg="mod">
          <ac:chgData name="April Gittens" userId="79fa9167-877c-485e-83b5-1ab20c4acbdc" providerId="ADAL" clId="{B75E42C3-857C-42A6-A75C-7B00C8C4C20D}" dt="2025-12-03T00:58:55.549" v="1117" actId="14826"/>
          <ac:picMkLst>
            <pc:docMk/>
            <pc:sldMk cId="4765472" sldId="291"/>
            <ac:picMk id="13" creationId="{1D8230DF-6038-8447-5E23-8E869BE39C93}"/>
          </ac:picMkLst>
        </pc:picChg>
      </pc:sldChg>
      <pc:sldChg chg="modSp mod modNotesTx">
        <pc:chgData name="April Gittens" userId="79fa9167-877c-485e-83b5-1ab20c4acbdc" providerId="ADAL" clId="{B75E42C3-857C-42A6-A75C-7B00C8C4C20D}" dt="2025-12-03T00:56:19.250" v="1116" actId="20577"/>
        <pc:sldMkLst>
          <pc:docMk/>
          <pc:sldMk cId="283646756" sldId="2147482489"/>
        </pc:sldMkLst>
        <pc:spChg chg="mod">
          <ac:chgData name="April Gittens" userId="79fa9167-877c-485e-83b5-1ab20c4acbdc" providerId="ADAL" clId="{B75E42C3-857C-42A6-A75C-7B00C8C4C20D}" dt="2025-12-03T00:56:07.356" v="1113" actId="20577"/>
          <ac:spMkLst>
            <pc:docMk/>
            <pc:sldMk cId="283646756" sldId="2147482489"/>
            <ac:spMk id="30" creationId="{02740DC9-DD85-E947-6782-3AF3AD3806CE}"/>
          </ac:spMkLst>
        </pc:spChg>
      </pc:sldChg>
      <pc:sldChg chg="add del ord modNotesTx">
        <pc:chgData name="April Gittens" userId="79fa9167-877c-485e-83b5-1ab20c4acbdc" providerId="ADAL" clId="{B75E42C3-857C-42A6-A75C-7B00C8C4C20D}" dt="2025-12-03T00:44:53.500" v="911" actId="47"/>
        <pc:sldMkLst>
          <pc:docMk/>
          <pc:sldMk cId="2508235691" sldId="214748249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1/30/2026 12:14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hdphoto1.wdp>
</file>

<file path=ppt/media/image1.png>
</file>

<file path=ppt/media/image10.jpeg>
</file>

<file path=ppt/media/image100.png>
</file>

<file path=ppt/media/image101.sv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eg>
</file>

<file path=ppt/media/image110.png>
</file>

<file path=ppt/media/image111.png>
</file>

<file path=ppt/media/image112.png>
</file>

<file path=ppt/media/image113.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png>
</file>

<file path=ppt/media/image31.png>
</file>

<file path=ppt/media/image33.jpeg>
</file>

<file path=ppt/media/image34.jpeg>
</file>

<file path=ppt/media/image35.png>
</file>

<file path=ppt/media/image36.jpeg>
</file>

<file path=ppt/media/image37.jpe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svg>
</file>

<file path=ppt/media/image54.png>
</file>

<file path=ppt/media/image55.png>
</file>

<file path=ppt/media/image56.png>
</file>

<file path=ppt/media/image57.svg>
</file>

<file path=ppt/media/image58.png>
</file>

<file path=ppt/media/image59.sv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jpe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jpeg>
</file>

<file path=ppt/media/image80.png>
</file>

<file path=ppt/media/image81.svg>
</file>

<file path=ppt/media/image82.png>
</file>

<file path=ppt/media/image83.svg>
</file>

<file path=ppt/media/image84.png>
</file>

<file path=ppt/media/image85.png>
</file>

<file path=ppt/media/image86.png>
</file>

<file path=ppt/media/image87.svg>
</file>

<file path=ppt/media/image88.png>
</file>

<file path=ppt/media/image89.sv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sv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1/30/2026 12:14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[Customize with your event details]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1/30/2026 12:20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89721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F7A473-744C-8E06-54A0-D1A385DC30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A81090-4830-1EFB-BA14-F95B380E37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2DF3C0-457E-1F08-1ADA-E515439A2000}"/>
              </a:ext>
            </a:extLst>
          </p:cNvPr>
          <p:cNvSpPr>
            <a:spLocks noGrp="1"/>
          </p:cNvSpPr>
          <p:nvPr>
            <p:ph type="body" idx="1"/>
          </p:nvPr>
        </p:nvSpPr>
        <p:spPr/>
        <p:txBody>
          <a:bodyPr/>
          <a:lstStyle/>
          <a:p>
            <a:r>
              <a:rPr lang="en-US" sz="2000" dirty="0"/>
              <a:t>And this is where the </a:t>
            </a:r>
            <a:r>
              <a:rPr lang="en-US" sz="2000" b="1" dirty="0"/>
              <a:t>AI Toolkit for Visual Studio Code</a:t>
            </a:r>
            <a:r>
              <a:rPr lang="en-US" sz="2000" dirty="0"/>
              <a:t> comes in.</a:t>
            </a:r>
          </a:p>
          <a:p>
            <a:endParaRPr lang="en-US" sz="2000" dirty="0"/>
          </a:p>
          <a:p>
            <a:r>
              <a:rPr lang="en-US" sz="2000" dirty="0"/>
              <a:t>The AI Toolkit is a full development environment right inside VS Code that gives you everything you need to </a:t>
            </a:r>
            <a:r>
              <a:rPr lang="en-US" sz="2000" b="1" dirty="0"/>
              <a:t>explore models, build agents, evaluate responses, and deploy to Azure</a:t>
            </a:r>
            <a:r>
              <a:rPr lang="en-US" sz="2000" dirty="0"/>
              <a:t>.</a:t>
            </a:r>
          </a:p>
          <a:p>
            <a:endParaRPr lang="en-US" sz="2000" dirty="0"/>
          </a:p>
          <a:p>
            <a:r>
              <a:rPr lang="en-US" sz="2000" dirty="0"/>
              <a:t>It’s built for developers who want to go beyond quick experiments and actually build, test, and ship AI-powered apps.</a:t>
            </a:r>
          </a:p>
          <a:p>
            <a:br>
              <a:rPr lang="en-US" sz="2000" dirty="0"/>
            </a:br>
            <a:r>
              <a:rPr lang="en-US" sz="2000" dirty="0"/>
              <a:t>And at the core of that experience is the </a:t>
            </a:r>
            <a:r>
              <a:rPr lang="en-US" sz="2000" b="1" dirty="0"/>
              <a:t>Model Catalog</a:t>
            </a:r>
            <a:r>
              <a:rPr lang="en-US" sz="2000" dirty="0"/>
              <a:t>—your starting point for choosing and experimenting with models.</a:t>
            </a:r>
          </a:p>
          <a:p>
            <a:endParaRPr lang="en-US" sz="2000" dirty="0"/>
          </a:p>
          <a:p>
            <a:r>
              <a:rPr lang="en-US" sz="2000" dirty="0"/>
              <a:t>You can use:</a:t>
            </a:r>
          </a:p>
          <a:p>
            <a:pPr marL="171450" indent="-171450">
              <a:buFont typeface="Arial" panose="020B0604020202020204" pitchFamily="34" charset="0"/>
              <a:buChar char="•"/>
            </a:pPr>
            <a:r>
              <a:rPr lang="en-US" sz="2000" b="1" dirty="0"/>
              <a:t>GitHub-hosted models</a:t>
            </a:r>
            <a:r>
              <a:rPr lang="en-US" sz="2000" dirty="0"/>
              <a:t> — free to use, no API key needed, and ideal for prototyping or trying out agent logic. </a:t>
            </a:r>
            <a:r>
              <a:rPr lang="en-US" sz="2000" b="0" dirty="0"/>
              <a:t>Although they’re rate-limited, you do have the option to leverage GitHub’s pay-as-you-go model.</a:t>
            </a:r>
            <a:endParaRPr lang="en-US" sz="2000" dirty="0"/>
          </a:p>
          <a:p>
            <a:pPr marL="171450" indent="-171450">
              <a:buFont typeface="Arial" panose="020B0604020202020204" pitchFamily="34" charset="0"/>
              <a:buChar char="•"/>
            </a:pPr>
            <a:r>
              <a:rPr lang="en-US" sz="2000" b="1" dirty="0"/>
              <a:t>Azure-hosted models</a:t>
            </a:r>
            <a:r>
              <a:rPr lang="en-US" sz="2000" dirty="0"/>
              <a:t> — for enterprise-grade apps where performance, scale, and compliance matter.</a:t>
            </a:r>
          </a:p>
          <a:p>
            <a:pPr marL="171450" indent="-171450">
              <a:buFont typeface="Arial" panose="020B0604020202020204" pitchFamily="34" charset="0"/>
              <a:buChar char="•"/>
            </a:pPr>
            <a:r>
              <a:rPr lang="en-US" sz="2000" b="1" dirty="0"/>
              <a:t>Third-party APIs</a:t>
            </a:r>
            <a:r>
              <a:rPr lang="en-US" sz="2000" dirty="0"/>
              <a:t> — like OpenAI, Mistral, Cohere, or anything you can hit with a REST endpoint.</a:t>
            </a:r>
          </a:p>
          <a:p>
            <a:pPr marL="171450" indent="-171450">
              <a:buFont typeface="Arial" panose="020B0604020202020204" pitchFamily="34" charset="0"/>
              <a:buChar char="•"/>
            </a:pPr>
            <a:r>
              <a:rPr lang="en-US" sz="2000" dirty="0"/>
              <a:t>And even </a:t>
            </a:r>
            <a:r>
              <a:rPr lang="en-US" sz="2000" b="1" dirty="0"/>
              <a:t>local models</a:t>
            </a:r>
            <a:r>
              <a:rPr lang="en-US" sz="2000" dirty="0"/>
              <a:t> — including those running through Foundry Local, </a:t>
            </a:r>
            <a:r>
              <a:rPr lang="en-US" sz="2000" dirty="0" err="1"/>
              <a:t>Ollama</a:t>
            </a:r>
            <a:r>
              <a:rPr lang="en-US" sz="2000" dirty="0"/>
              <a:t> or your own custom setup.</a:t>
            </a:r>
          </a:p>
          <a:p>
            <a:endParaRPr lang="en-US" sz="2000" i="1" dirty="0"/>
          </a:p>
          <a:p>
            <a:pPr marL="0" lvl="0" indent="0" algn="l" rtl="0">
              <a:spcBef>
                <a:spcPts val="0"/>
              </a:spcBef>
              <a:spcAft>
                <a:spcPts val="0"/>
              </a:spcAft>
              <a:buNone/>
            </a:pPr>
            <a:endParaRPr lang="en-US" sz="2000" dirty="0"/>
          </a:p>
          <a:p>
            <a:endParaRPr lang="en-US" sz="2000" dirty="0"/>
          </a:p>
          <a:p>
            <a:endParaRPr lang="en-US" sz="2000" dirty="0">
              <a:cs typeface="Segoe UI"/>
            </a:endParaRPr>
          </a:p>
        </p:txBody>
      </p:sp>
      <p:sp>
        <p:nvSpPr>
          <p:cNvPr id="4" name="Slide Number Placeholder 3">
            <a:extLst>
              <a:ext uri="{FF2B5EF4-FFF2-40B4-BE49-F238E27FC236}">
                <a16:creationId xmlns:a16="http://schemas.microsoft.com/office/drawing/2014/main" id="{9F9E8E8B-E848-5A98-6B30-DA74DE1C9258}"/>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5A71182-D7E0-FC43-8F6F-913D7DA3944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4305552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a:extLst>
            <a:ext uri="{FF2B5EF4-FFF2-40B4-BE49-F238E27FC236}">
              <a16:creationId xmlns:a16="http://schemas.microsoft.com/office/drawing/2014/main" id="{60C6DE8A-C338-2262-95F3-002932465F91}"/>
            </a:ext>
          </a:extLst>
        </p:cNvPr>
        <p:cNvGrpSpPr/>
        <p:nvPr/>
      </p:nvGrpSpPr>
      <p:grpSpPr>
        <a:xfrm>
          <a:off x="0" y="0"/>
          <a:ext cx="0" cy="0"/>
          <a:chOff x="0" y="0"/>
          <a:chExt cx="0" cy="0"/>
        </a:xfrm>
      </p:grpSpPr>
      <p:sp>
        <p:nvSpPr>
          <p:cNvPr id="1515" name="Google Shape;1515;g3555fa4d190_0_96:notes">
            <a:extLst>
              <a:ext uri="{FF2B5EF4-FFF2-40B4-BE49-F238E27FC236}">
                <a16:creationId xmlns:a16="http://schemas.microsoft.com/office/drawing/2014/main" id="{8B92B793-F7C6-0689-5B3A-EA8E9F78BCB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3555fa4d190_0_96:notes">
            <a:extLst>
              <a:ext uri="{FF2B5EF4-FFF2-40B4-BE49-F238E27FC236}">
                <a16:creationId xmlns:a16="http://schemas.microsoft.com/office/drawing/2014/main" id="{D7CD2A6A-E50C-6D8C-04D3-3BCCAB64BF3F}"/>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r>
              <a:rPr lang="en-US" sz="800" dirty="0"/>
              <a:t>And if you aren’t sure about which model to choose, then GitHub Copilot is here to help! GitHub Copilot Agent Mode is like having an autonomous peer programmer right inside your editor.</a:t>
            </a:r>
          </a:p>
          <a:p>
            <a:endParaRPr lang="en-US" sz="800" dirty="0"/>
          </a:p>
          <a:p>
            <a:r>
              <a:rPr lang="en-US" sz="800" dirty="0"/>
              <a:t>In fact, GitHub Copilot Agent Mode can help with the complete agent building experience. </a:t>
            </a:r>
            <a:r>
              <a:rPr lang="en-US" sz="882" b="0" i="0" kern="1200" dirty="0">
                <a:solidFill>
                  <a:schemeClr val="tx1"/>
                </a:solidFill>
                <a:effectLst/>
                <a:latin typeface="Segoe UI" panose="020B0502040204020203" pitchFamily="34" charset="0"/>
                <a:ea typeface="+mn-ea"/>
                <a:cs typeface="+mn-cs"/>
              </a:rPr>
              <a:t>The AI Toolkit embeds agent development workflows directly into Visual Studio Code and GitHub Copilot, enabling you to transform ideas into production-ready agents within minutes. Equipped with several AI Toolkit tools, GitHub Copilot Agent Mode can recommend models, build and orchestrate agents using the Microsoft Agent Framework, trace agent behavior, and evaluate agent responses for quality.</a:t>
            </a:r>
          </a:p>
          <a:p>
            <a:endParaRPr lang="en-US" sz="800" dirty="0"/>
          </a:p>
          <a:p>
            <a:r>
              <a:rPr lang="en-US" sz="800" dirty="0"/>
              <a:t>As for Serena, her first step was to ask GitHub Copilot for a model recommendation.</a:t>
            </a:r>
            <a:br>
              <a:rPr lang="en-US" sz="800" dirty="0"/>
            </a:br>
            <a:endParaRPr lang="en-US" sz="800" dirty="0"/>
          </a:p>
          <a:p>
            <a:r>
              <a:rPr lang="en-US" sz="800" dirty="0"/>
              <a:t>Let’s look at how she did that.</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50" dirty="0">
              <a:cs typeface="Segoe UI"/>
            </a:endParaRPr>
          </a:p>
        </p:txBody>
      </p:sp>
      <p:sp>
        <p:nvSpPr>
          <p:cNvPr id="1517" name="Google Shape;1517;g3555fa4d190_0_96:notes">
            <a:extLst>
              <a:ext uri="{FF2B5EF4-FFF2-40B4-BE49-F238E27FC236}">
                <a16:creationId xmlns:a16="http://schemas.microsoft.com/office/drawing/2014/main" id="{2D0EF162-0C68-06D2-C3F9-4FE88207A392}"/>
              </a:ext>
            </a:extLst>
          </p:cNvPr>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fld id="{00000000-1234-1234-1234-123412341234}"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465940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850" dirty="0">
                <a:cs typeface="Segoe UI"/>
              </a:rPr>
              <a:t>00:00:00:10 - 00:00:22:15</a:t>
            </a:r>
          </a:p>
          <a:p>
            <a:pPr marL="0" indent="0">
              <a:buFont typeface="Arial" panose="020B0604020202020204" pitchFamily="34" charset="0"/>
              <a:buNone/>
            </a:pPr>
            <a:r>
              <a:rPr lang="en-US" sz="850" dirty="0">
                <a:cs typeface="Segoe UI"/>
              </a:rPr>
              <a:t>So here within Visual Studio Code, I'm going to open up GitHub Copilot chat. Once this is open I can expand this. So that way I can see a bit more on the screen. Now, right now what we're going to need is a recommendation of model or models to help run the Cora agent. And so I'm passing in a prompt that says I'm creating an agent for a home improvement company.</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00:00:22:17 - 00:00:47:07</a:t>
            </a:r>
          </a:p>
          <a:p>
            <a:pPr marL="0" indent="0">
              <a:buFont typeface="Arial" panose="020B0604020202020204" pitchFamily="34" charset="0"/>
              <a:buNone/>
            </a:pPr>
            <a:r>
              <a:rPr lang="en-US" sz="850" dirty="0">
                <a:cs typeface="Segoe UI"/>
              </a:rPr>
              <a:t>The agent uses a company's product catalog via a MCP server to recommend the right products for customers based on their DIY project. Which language model should I use? Now that that's been sent, what's going to happen is that GitHub Copilot is going to leverage one of the AI toolkit tools that it has access to. And in this case, it's using the get AI model guidance tool.</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00:00:47:09 - 00:01:12:01</a:t>
            </a:r>
          </a:p>
          <a:p>
            <a:pPr marL="0" indent="0">
              <a:buFont typeface="Arial" panose="020B0604020202020204" pitchFamily="34" charset="0"/>
              <a:buNone/>
            </a:pPr>
            <a:r>
              <a:rPr lang="en-US" sz="850" dirty="0">
                <a:cs typeface="Segoe UI"/>
              </a:rPr>
              <a:t>This particular tool is going to assist GitHub Copilot with understanding the best practices around model recommendation. And we do seem to have an answer here. So if I scroll up I can see that the overall choice in model is GPT 4.1 mini. It takes things into consideration, such as the quality score. So that's taking things like benchmarks into account.</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00:01:12:03 - 00:01:35:22</a:t>
            </a:r>
          </a:p>
          <a:p>
            <a:pPr marL="0" indent="0">
              <a:buFont typeface="Arial" panose="020B0604020202020204" pitchFamily="34" charset="0"/>
              <a:buNone/>
            </a:pPr>
            <a:r>
              <a:rPr lang="en-US" sz="850" dirty="0">
                <a:cs typeface="Segoe UI"/>
              </a:rPr>
              <a:t>Then there's costs. And this is going to be very helpful because </a:t>
            </a:r>
            <a:r>
              <a:rPr lang="en-US" sz="850" dirty="0" err="1">
                <a:cs typeface="Segoe UI"/>
              </a:rPr>
              <a:t>Zava</a:t>
            </a:r>
            <a:r>
              <a:rPr lang="en-US" sz="850" dirty="0">
                <a:cs typeface="Segoe UI"/>
              </a:rPr>
              <a:t> would like to have a better understanding of how much these models are going to cost when they're being used in production, or at least to have an estimate of what their total cost will be as customers are using the Cora agent. We also have additional information here with respect to latency.</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00:01:36:02 - 00:02:05:14</a:t>
            </a:r>
          </a:p>
          <a:p>
            <a:pPr marL="0" indent="0">
              <a:buFont typeface="Arial" panose="020B0604020202020204" pitchFamily="34" charset="0"/>
              <a:buNone/>
            </a:pPr>
            <a:r>
              <a:rPr lang="en-US" sz="850" dirty="0">
                <a:cs typeface="Segoe UI"/>
              </a:rPr>
              <a:t>We really want to ensure that the Cora agent doesn't necessarily take too long to provide a response to customers. And then we also have information here about the context window. There's information here about coding. That's not as necessary for this agent, but it does call out that it does excel in instruction following. Just below that, GitHub copilot recommended a budget friendly alternative, which is going to be GPT 4.1 nano.</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00:02:05:16 - 00:02:32:09</a:t>
            </a:r>
          </a:p>
          <a:p>
            <a:pPr marL="0" indent="0">
              <a:buFont typeface="Arial" panose="020B0604020202020204" pitchFamily="34" charset="0"/>
              <a:buNone/>
            </a:pPr>
            <a:r>
              <a:rPr lang="en-US" sz="850" dirty="0">
                <a:cs typeface="Segoe UI"/>
              </a:rPr>
              <a:t>And also it does note here that if we just want to get started with trying something free, we could try the GPT 4.1 mini model using one of the GitHub hosted models. And so from here, the next thing that we would need to do is actually go test out this model and let's assess how well it performs against our given scenario.</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00:02:32:11 - 00:02:37:16</a:t>
            </a:r>
          </a:p>
          <a:p>
            <a:pPr marL="0" indent="0">
              <a:buFont typeface="Arial" panose="020B0604020202020204" pitchFamily="34" charset="0"/>
              <a:buNone/>
            </a:pPr>
            <a:r>
              <a:rPr lang="en-US" sz="850" dirty="0">
                <a:cs typeface="Segoe UI"/>
              </a:rPr>
              <a:t>So to do that we're going to open up the model catalog in the AI toolkit.</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00:02:37:18 - 00:03:02:23</a:t>
            </a:r>
          </a:p>
          <a:p>
            <a:pPr marL="0" indent="0">
              <a:buFont typeface="Arial" panose="020B0604020202020204" pitchFamily="34" charset="0"/>
              <a:buNone/>
            </a:pPr>
            <a:r>
              <a:rPr lang="en-US" sz="850" dirty="0">
                <a:cs typeface="Segoe UI"/>
              </a:rPr>
              <a:t>Within the model catalog. We're able to see a variety of models that are going to be available for use. And as we scroll down we can apply different filters such as who's the model hosted by the model publisher. Features as well. So knowing that we want to use a model that supports image attachments, that will be a really good feature to apply here.</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00:03:03:01 - 00:03:21:05</a:t>
            </a:r>
          </a:p>
          <a:p>
            <a:pPr marL="0" indent="0">
              <a:buFont typeface="Arial" panose="020B0604020202020204" pitchFamily="34" charset="0"/>
              <a:buNone/>
            </a:pPr>
            <a:r>
              <a:rPr lang="en-US" sz="850" dirty="0">
                <a:cs typeface="Segoe UI"/>
              </a:rPr>
              <a:t>And we can also look at model types. And then also if we need fine tuning support, I already know that I want to give the GPT 4.1 mini model a try, and so I can search for that one directly.</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00:03:21:07 - 00:03:31:12</a:t>
            </a:r>
          </a:p>
          <a:p>
            <a:pPr marL="0" indent="0">
              <a:buFont typeface="Arial" panose="020B0604020202020204" pitchFamily="34" charset="0"/>
              <a:buNone/>
            </a:pPr>
            <a:r>
              <a:rPr lang="en-US" sz="850" dirty="0">
                <a:cs typeface="Segoe UI"/>
              </a:rPr>
              <a:t>And here I see that we have a couple of options available. There's one from GitHub. There's one from Microsoft Foundry as well. And then there's also one from open AI.</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00:03:31:14 - 00:03:43:00</a:t>
            </a:r>
          </a:p>
          <a:p>
            <a:pPr marL="0" indent="0">
              <a:buFont typeface="Arial" panose="020B0604020202020204" pitchFamily="34" charset="0"/>
              <a:buNone/>
            </a:pPr>
            <a:r>
              <a:rPr lang="en-US" sz="850" dirty="0">
                <a:cs typeface="Segoe UI"/>
              </a:rPr>
              <a:t>Since </a:t>
            </a:r>
            <a:r>
              <a:rPr lang="en-US" sz="850" dirty="0" err="1">
                <a:cs typeface="Segoe UI"/>
              </a:rPr>
              <a:t>Zava</a:t>
            </a:r>
            <a:r>
              <a:rPr lang="en-US" sz="850" dirty="0">
                <a:cs typeface="Segoe UI"/>
              </a:rPr>
              <a:t> would like to develop agents for Microsoft Foundry, we're going to use a Microsoft Foundry model. So from here what we would do is deploy that model.</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00:03:43:00 - 00:04:10:06</a:t>
            </a:r>
          </a:p>
          <a:p>
            <a:pPr marL="0" indent="0">
              <a:buFont typeface="Arial" panose="020B0604020202020204" pitchFamily="34" charset="0"/>
              <a:buNone/>
            </a:pPr>
            <a:r>
              <a:rPr lang="en-US" sz="850" dirty="0">
                <a:cs typeface="Segoe UI"/>
              </a:rPr>
              <a:t>I happen to already have it deployed, so I won't redeploy it. In addition to that, there was another model that was mentioned by GitHub copilot, and that's going to be GPT 4.1 nano. Let's see where that model may be. We do have that one available as a GitHub hosted model. So we'll go ahead and add that model as well.</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00:04:10:08 - 00:04:15:01</a:t>
            </a:r>
          </a:p>
          <a:p>
            <a:pPr marL="0" indent="0">
              <a:buFont typeface="Arial" panose="020B0604020202020204" pitchFamily="34" charset="0"/>
              <a:buNone/>
            </a:pPr>
            <a:r>
              <a:rPr lang="en-US" sz="850" dirty="0">
                <a:cs typeface="Segoe UI"/>
              </a:rPr>
              <a:t>What we'll want to do now is test out these models in the model playground.</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00:04:15:02 - 00:04:40:12</a:t>
            </a:r>
          </a:p>
          <a:p>
            <a:pPr marL="0" indent="0">
              <a:buFont typeface="Arial" panose="020B0604020202020204" pitchFamily="34" charset="0"/>
              <a:buNone/>
            </a:pPr>
            <a:r>
              <a:rPr lang="en-US" sz="850" dirty="0">
                <a:cs typeface="Segoe UI"/>
              </a:rPr>
              <a:t>So I'll open back up the AI toolkit here, and I'll go to the model playground within the model playground. This is where we can come and compare two models at a time. If you want to just test out one model, you would stay right here within this area. But I want to compare. And so I want to start off with the GPT 4.1 mini model.</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00:04:40:12 - 00:04:53:00</a:t>
            </a:r>
          </a:p>
          <a:p>
            <a:pPr marL="0" indent="0">
              <a:buFont typeface="Arial" panose="020B0604020202020204" pitchFamily="34" charset="0"/>
              <a:buNone/>
            </a:pPr>
            <a:r>
              <a:rPr lang="en-US" sz="850" dirty="0">
                <a:cs typeface="Segoe UI"/>
              </a:rPr>
              <a:t>And that's going to be the Foundry model. And I can also select the GPT 4.1 nano model. That's going to be the GitHub hosted model.</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00:04:53:02 - 00:05:15:13</a:t>
            </a:r>
          </a:p>
          <a:p>
            <a:pPr marL="0" indent="0">
              <a:buFont typeface="Arial" panose="020B0604020202020204" pitchFamily="34" charset="0"/>
              <a:buNone/>
            </a:pPr>
            <a:r>
              <a:rPr lang="en-US" sz="850" dirty="0">
                <a:cs typeface="Segoe UI"/>
              </a:rPr>
              <a:t>What will want to do now is pass in a prompt that's going to be suitable for a given scenario. And so I have a prompt which is describe what's in the image, including colors of the objects. I happen to have that same image of Bruno's living room available. So we're going to pass that one in. These are the sort of conversations that we can expect for the customers to have with the Cora agent.</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r>
              <a:rPr lang="en-US" sz="850" dirty="0">
                <a:cs typeface="Segoe UI"/>
              </a:rPr>
              <a:t>00:05:15:15 - 00:05:43:07</a:t>
            </a:r>
          </a:p>
          <a:p>
            <a:pPr marL="0" indent="0">
              <a:buFont typeface="Arial" panose="020B0604020202020204" pitchFamily="34" charset="0"/>
              <a:buNone/>
            </a:pPr>
            <a:r>
              <a:rPr lang="en-US" sz="850" dirty="0">
                <a:cs typeface="Segoe UI"/>
              </a:rPr>
              <a:t>I'll go ahead and submit that. Notice that we submit the prompt once and it will populate on the other side for the other model that we're comparing with. And we do have responses as well. I do believe 4.1 many, was a hair bit faster. But what we would do now at this step if we were in Serena shoes is just review the output, determine which of the two we like most, and then that's what we would move forward with.</a:t>
            </a:r>
          </a:p>
          <a:p>
            <a:pPr marL="0" indent="0">
              <a:buFont typeface="Arial" panose="020B0604020202020204" pitchFamily="34" charset="0"/>
              <a:buNone/>
            </a:pPr>
            <a:endParaRPr lang="en-US" sz="850" dirty="0">
              <a:cs typeface="Segoe UI"/>
            </a:endParaRPr>
          </a:p>
          <a:p>
            <a:pPr marL="0" indent="0">
              <a:buFont typeface="Arial" panose="020B0604020202020204" pitchFamily="34" charset="0"/>
              <a:buNone/>
            </a:pPr>
            <a:endParaRPr lang="en-US" sz="850" dirty="0">
              <a:cs typeface="Segoe U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767203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17F381-883C-29B6-3CB9-D7464FF37E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6CAE5C-2AF1-5A06-7178-D024265BF8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A58794-2BF7-CB22-8168-338CAF53D883}"/>
              </a:ext>
            </a:extLst>
          </p:cNvPr>
          <p:cNvSpPr>
            <a:spLocks noGrp="1"/>
          </p:cNvSpPr>
          <p:nvPr>
            <p:ph type="body" idx="1"/>
          </p:nvPr>
        </p:nvSpPr>
        <p:spPr/>
        <p:txBody>
          <a:bodyPr/>
          <a:lstStyle/>
          <a:p>
            <a:r>
              <a:rPr lang="en-US" sz="800" dirty="0"/>
              <a:t>So at this point, Serena’s chosen her model. She’s tested it in the Playground, compared outputs, and deployed a gpt-4.1-mini Foundry model—setting the foundation for everything that comes next.</a:t>
            </a:r>
          </a:p>
          <a:p>
            <a:endParaRPr lang="en-US" sz="800" dirty="0"/>
          </a:p>
          <a:p>
            <a:r>
              <a:rPr lang="en-US" sz="800" dirty="0"/>
              <a:t>But models on their own aren’t enough. To really help customers like Bruno, Serena needs to define </a:t>
            </a:r>
            <a:r>
              <a:rPr lang="en-US" sz="800" i="1" dirty="0"/>
              <a:t>how</a:t>
            </a:r>
            <a:r>
              <a:rPr lang="en-US" sz="800" dirty="0"/>
              <a:t> her agent should behave—what it should say and what it should know.</a:t>
            </a:r>
          </a:p>
          <a:p>
            <a:endParaRPr lang="en-US" sz="800" dirty="0"/>
          </a:p>
          <a:p>
            <a:r>
              <a:rPr lang="en-US" sz="800" dirty="0"/>
              <a:t>That’s where </a:t>
            </a:r>
            <a:r>
              <a:rPr lang="en-US" sz="800" b="1" dirty="0"/>
              <a:t>Agent Builder</a:t>
            </a:r>
            <a:r>
              <a:rPr lang="en-US" sz="800" dirty="0"/>
              <a:t> comes in. It’s where Serena brings her agent to life.</a:t>
            </a:r>
          </a:p>
          <a:p>
            <a:endParaRPr lang="en-US" sz="800" dirty="0"/>
          </a:p>
          <a:p>
            <a:r>
              <a:rPr lang="en-US" sz="800" dirty="0"/>
              <a:t>Let’s walk through how she did it.</a:t>
            </a:r>
          </a:p>
          <a:p>
            <a:endParaRPr lang="en-US" sz="800" dirty="0"/>
          </a:p>
          <a:p>
            <a:endParaRPr lang="en-US" sz="850" dirty="0">
              <a:cs typeface="Segoe UI"/>
            </a:endParaRPr>
          </a:p>
        </p:txBody>
      </p:sp>
      <p:sp>
        <p:nvSpPr>
          <p:cNvPr id="4" name="Header Placeholder 3">
            <a:extLst>
              <a:ext uri="{FF2B5EF4-FFF2-40B4-BE49-F238E27FC236}">
                <a16:creationId xmlns:a16="http://schemas.microsoft.com/office/drawing/2014/main" id="{A3157AD5-78F0-9633-58F4-9A590174A5CC}"/>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30A02A92-913D-A702-4D6F-4A6548368FB3}"/>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E217035E-4256-2ABE-920A-DB324D78EE5A}"/>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6F7E451F-5414-CAF7-A46E-08B8A2D7A6D4}"/>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652498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8B629F-D4F7-5340-7AF1-65EAEED435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2B3CCE-9072-D4EB-889E-D9E3C8FA4C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84BBA1-DA10-3745-A2C8-AF606E4C5EA4}"/>
              </a:ext>
            </a:extLst>
          </p:cNvPr>
          <p:cNvSpPr>
            <a:spLocks noGrp="1"/>
          </p:cNvSpPr>
          <p:nvPr>
            <p:ph type="body" idx="1"/>
          </p:nvPr>
        </p:nvSpPr>
        <p:spPr/>
        <p:txBody>
          <a:bodyPr/>
          <a:lstStyle/>
          <a:p>
            <a:r>
              <a:rPr lang="en-US" sz="850" dirty="0">
                <a:cs typeface="Segoe UI" panose="020B0502040204020203" pitchFamily="34" charset="0"/>
              </a:rPr>
              <a:t>00:00:01:19 - 00:00:22:18</a:t>
            </a:r>
          </a:p>
          <a:p>
            <a:r>
              <a:rPr lang="en-US" sz="850" dirty="0">
                <a:cs typeface="Segoe UI" panose="020B0502040204020203" pitchFamily="34" charset="0"/>
              </a:rPr>
              <a:t>Here within the AI toolkit, I will open up the Agent Builder. With this open, I can now create the Cora agent. Starting off with giving the agent a name. We'll name the agent Cora as mentioned. And then we want to make sure that we've chosen the proper model. And in our case, we want to use GPT 4.1 mini from Microsoft Foundry.</a:t>
            </a:r>
          </a:p>
          <a:p>
            <a:endParaRPr lang="en-US" sz="850" dirty="0">
              <a:cs typeface="Segoe UI" panose="020B0502040204020203" pitchFamily="34" charset="0"/>
            </a:endParaRPr>
          </a:p>
          <a:p>
            <a:r>
              <a:rPr lang="en-US" sz="850" dirty="0">
                <a:cs typeface="Segoe UI" panose="020B0502040204020203" pitchFamily="34" charset="0"/>
              </a:rPr>
              <a:t>00:00:22:20 - 00:00:42:14</a:t>
            </a:r>
          </a:p>
          <a:p>
            <a:r>
              <a:rPr lang="en-US" sz="850" dirty="0">
                <a:cs typeface="Segoe UI" panose="020B0502040204020203" pitchFamily="34" charset="0"/>
              </a:rPr>
              <a:t>Now that the model has been loaded, we can pass in a system prompt for the agent. If you are challenged with creating system prompts, then no problem, because we have a feature in the AI toolkit where we can generate a system prompt for you. What you'll need to do is pass in a description of the task that your agent will be completing.</a:t>
            </a:r>
          </a:p>
          <a:p>
            <a:endParaRPr lang="en-US" sz="850" dirty="0">
              <a:cs typeface="Segoe UI" panose="020B0502040204020203" pitchFamily="34" charset="0"/>
            </a:endParaRPr>
          </a:p>
          <a:p>
            <a:r>
              <a:rPr lang="en-US" sz="850" dirty="0">
                <a:cs typeface="Segoe UI" panose="020B0502040204020203" pitchFamily="34" charset="0"/>
              </a:rPr>
              <a:t>00:00:42:19 - 00:00:57:06</a:t>
            </a:r>
          </a:p>
          <a:p>
            <a:r>
              <a:rPr lang="en-US" sz="850" dirty="0">
                <a:cs typeface="Segoe UI" panose="020B0502040204020203" pitchFamily="34" charset="0"/>
              </a:rPr>
              <a:t>And then we're leveraging AI to generate the system prompt for you. I happen to actually already have the system prompt that Serena used when creating the Cora agent. So I'll put that in here.</a:t>
            </a:r>
          </a:p>
          <a:p>
            <a:endParaRPr lang="en-US" sz="850" dirty="0">
              <a:cs typeface="Segoe UI" panose="020B0502040204020203" pitchFamily="34" charset="0"/>
            </a:endParaRPr>
          </a:p>
          <a:p>
            <a:r>
              <a:rPr lang="en-US" sz="850" dirty="0">
                <a:cs typeface="Segoe UI" panose="020B0502040204020203" pitchFamily="34" charset="0"/>
              </a:rPr>
              <a:t>00:00:57:08 - 00:01:28:14</a:t>
            </a:r>
          </a:p>
          <a:p>
            <a:r>
              <a:rPr lang="en-US" sz="850" dirty="0">
                <a:cs typeface="Segoe UI" panose="020B0502040204020203" pitchFamily="34" charset="0"/>
              </a:rPr>
              <a:t>Now it is quite lengthy, so I won't read it in its entirety, but to get a gist of what's happening here, the agent is intelligent, friendly, and it's helping customers from the </a:t>
            </a:r>
            <a:r>
              <a:rPr lang="en-US" sz="850" dirty="0" err="1">
                <a:cs typeface="Segoe UI" panose="020B0502040204020203" pitchFamily="34" charset="0"/>
              </a:rPr>
              <a:t>Zava</a:t>
            </a:r>
            <a:r>
              <a:rPr lang="en-US" sz="850" dirty="0">
                <a:cs typeface="Segoe UI" panose="020B0502040204020203" pitchFamily="34" charset="0"/>
              </a:rPr>
              <a:t> brand, a home improvement brand. And then we go on to define the agents role. We also include information about the personality as well. In the event I would like some assistance with improving the system prompt, we have a feature available in here that can help you out as well.</a:t>
            </a:r>
          </a:p>
          <a:p>
            <a:endParaRPr lang="en-US" sz="850" dirty="0">
              <a:cs typeface="Segoe UI" panose="020B0502040204020203" pitchFamily="34" charset="0"/>
            </a:endParaRPr>
          </a:p>
          <a:p>
            <a:r>
              <a:rPr lang="en-US" sz="850" dirty="0">
                <a:cs typeface="Segoe UI" panose="020B0502040204020203" pitchFamily="34" charset="0"/>
              </a:rPr>
              <a:t>00:01:28:16 - 00:01:48:11</a:t>
            </a:r>
          </a:p>
          <a:p>
            <a:r>
              <a:rPr lang="en-US" sz="850" dirty="0">
                <a:cs typeface="Segoe UI" panose="020B0502040204020203" pitchFamily="34" charset="0"/>
              </a:rPr>
              <a:t>Notice where we once had the generate button. It now says improve. If you pass in a system prompt and you would like improvement, you can choose the improve button. And then you can describe what it is you want to change. Once you describe what it is you want to change. We will also use AI again to help make the improvements.</a:t>
            </a:r>
          </a:p>
          <a:p>
            <a:endParaRPr lang="en-US" sz="850" dirty="0">
              <a:cs typeface="Segoe UI" panose="020B0502040204020203" pitchFamily="34" charset="0"/>
            </a:endParaRPr>
          </a:p>
          <a:p>
            <a:r>
              <a:rPr lang="en-US" sz="850" dirty="0">
                <a:cs typeface="Segoe UI" panose="020B0502040204020203" pitchFamily="34" charset="0"/>
              </a:rPr>
              <a:t>00:01:48:12 - 00:01:59:07</a:t>
            </a:r>
          </a:p>
          <a:p>
            <a:r>
              <a:rPr lang="en-US" sz="850" dirty="0">
                <a:cs typeface="Segoe UI" panose="020B0502040204020203" pitchFamily="34" charset="0"/>
              </a:rPr>
              <a:t>And then from there you can decide which you want to keep, what you want to get rid of, and so on and so forth. So I'll close that up, because we're going to use the one that Serena created.</a:t>
            </a:r>
          </a:p>
          <a:p>
            <a:endParaRPr lang="en-US" sz="850" dirty="0">
              <a:cs typeface="Segoe UI" panose="020B0502040204020203" pitchFamily="34" charset="0"/>
            </a:endParaRPr>
          </a:p>
          <a:p>
            <a:r>
              <a:rPr lang="en-US" sz="850" dirty="0">
                <a:cs typeface="Segoe UI" panose="020B0502040204020203" pitchFamily="34" charset="0"/>
              </a:rPr>
              <a:t>00:01:59:09 - 00:02:22:00</a:t>
            </a:r>
          </a:p>
          <a:p>
            <a:r>
              <a:rPr lang="en-US" sz="850" dirty="0">
                <a:cs typeface="Segoe UI" panose="020B0502040204020203" pitchFamily="34" charset="0"/>
              </a:rPr>
              <a:t>So now let's give this agent a try. As it is going to submit a prompt that customers like Bruno may submit. We're going to use his living room image and it says, here's a photo of my living room. I'm not sure whether I should go with eggshell or semi-gloss. Can you tell which would work better based on the lighting and layout?</a:t>
            </a:r>
          </a:p>
          <a:p>
            <a:endParaRPr lang="en-US" sz="850" dirty="0">
              <a:cs typeface="Segoe UI" panose="020B0502040204020203" pitchFamily="34" charset="0"/>
            </a:endParaRPr>
          </a:p>
          <a:p>
            <a:r>
              <a:rPr lang="en-US" sz="850" dirty="0">
                <a:cs typeface="Segoe UI" panose="020B0502040204020203" pitchFamily="34" charset="0"/>
              </a:rPr>
              <a:t>00:02:22:02 - 00:02:50:03</a:t>
            </a:r>
          </a:p>
          <a:p>
            <a:r>
              <a:rPr lang="en-US" sz="850" dirty="0">
                <a:cs typeface="Segoe UI" panose="020B0502040204020203" pitchFamily="34" charset="0"/>
              </a:rPr>
              <a:t>We're going to go ahead and submit that here to the Cora agent, and let's just see how the Cora agent responds. So Cora is able to process what's happening in the image that we've passed in. Core insists that it has a soft, natural light coming through a window in its cozy, understated decor style. And so given the ample light and the elegant but relaxed vibe, eggshell is what Cora is recommending.</a:t>
            </a:r>
          </a:p>
          <a:p>
            <a:endParaRPr lang="en-US" sz="850" dirty="0">
              <a:cs typeface="Segoe UI" panose="020B0502040204020203" pitchFamily="34" charset="0"/>
            </a:endParaRPr>
          </a:p>
          <a:p>
            <a:r>
              <a:rPr lang="en-US" sz="850" dirty="0">
                <a:cs typeface="Segoe UI" panose="020B0502040204020203" pitchFamily="34" charset="0"/>
              </a:rPr>
              <a:t>00:02:50:05 - 00:02:52:14</a:t>
            </a:r>
          </a:p>
          <a:p>
            <a:r>
              <a:rPr lang="en-US" sz="850" dirty="0">
                <a:cs typeface="Segoe UI" panose="020B0502040204020203" pitchFamily="34" charset="0"/>
              </a:rPr>
              <a:t>And so from here.</a:t>
            </a:r>
          </a:p>
          <a:p>
            <a:endParaRPr lang="en-US" sz="850" dirty="0">
              <a:cs typeface="Segoe UI" panose="020B0502040204020203" pitchFamily="34" charset="0"/>
            </a:endParaRPr>
          </a:p>
          <a:p>
            <a:r>
              <a:rPr lang="en-US" sz="850" dirty="0">
                <a:cs typeface="Segoe UI" panose="020B0502040204020203" pitchFamily="34" charset="0"/>
              </a:rPr>
              <a:t>00:02:52:16 - 00:03:16:10</a:t>
            </a:r>
          </a:p>
          <a:p>
            <a:r>
              <a:rPr lang="en-US" sz="850" dirty="0">
                <a:cs typeface="Segoe UI" panose="020B0502040204020203" pitchFamily="34" charset="0"/>
              </a:rPr>
              <a:t>Unknown</a:t>
            </a:r>
          </a:p>
          <a:p>
            <a:r>
              <a:rPr lang="en-US" sz="850" dirty="0">
                <a:cs typeface="Segoe UI" panose="020B0502040204020203" pitchFamily="34" charset="0"/>
              </a:rPr>
              <a:t>Cora is asking follow up questions to the customer. So that way it can better determine whether the eggshell paint is going to be most appropriate. But although we have this recommendation from Cora at this step, what is missing is the fact that Cora does not yet have access to </a:t>
            </a:r>
            <a:r>
              <a:rPr lang="en-US" sz="850" dirty="0" err="1">
                <a:cs typeface="Segoe UI" panose="020B0502040204020203" pitchFamily="34" charset="0"/>
              </a:rPr>
              <a:t>Zava's</a:t>
            </a:r>
            <a:r>
              <a:rPr lang="en-US" sz="850" dirty="0">
                <a:cs typeface="Segoe UI" panose="020B0502040204020203" pitchFamily="34" charset="0"/>
              </a:rPr>
              <a:t> product catalog.</a:t>
            </a:r>
          </a:p>
          <a:p>
            <a:endParaRPr lang="en-US" sz="850" dirty="0">
              <a:cs typeface="Segoe UI" panose="020B0502040204020203" pitchFamily="34" charset="0"/>
            </a:endParaRPr>
          </a:p>
          <a:p>
            <a:r>
              <a:rPr lang="en-US" sz="850" dirty="0">
                <a:cs typeface="Segoe UI" panose="020B0502040204020203" pitchFamily="34" charset="0"/>
              </a:rPr>
              <a:t>00:03:16:12 - 00:03:22:02</a:t>
            </a:r>
          </a:p>
          <a:p>
            <a:r>
              <a:rPr lang="en-US" sz="850" dirty="0">
                <a:cs typeface="Segoe UI" panose="020B0502040204020203" pitchFamily="34" charset="0"/>
              </a:rPr>
              <a:t>And this is where MCP or Model Context Protocol comes into play.</a:t>
            </a:r>
          </a:p>
          <a:p>
            <a:endParaRPr lang="en-US" sz="850" dirty="0">
              <a:cs typeface="Segoe UI" panose="020B0502040204020203" pitchFamily="34" charset="0"/>
            </a:endParaRPr>
          </a:p>
          <a:p>
            <a:endParaRPr lang="en-US" sz="850" dirty="0">
              <a:cs typeface="Segoe UI" panose="020B0502040204020203" pitchFamily="34" charset="0"/>
            </a:endParaRPr>
          </a:p>
        </p:txBody>
      </p:sp>
      <p:sp>
        <p:nvSpPr>
          <p:cNvPr id="4" name="Header Placeholder 3">
            <a:extLst>
              <a:ext uri="{FF2B5EF4-FFF2-40B4-BE49-F238E27FC236}">
                <a16:creationId xmlns:a16="http://schemas.microsoft.com/office/drawing/2014/main" id="{D4311274-C2F8-9E0A-CBFC-7D897313E1C9}"/>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6031E209-D43F-DA14-9A19-D159AF18C0AE}"/>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F9BD8FD5-25EC-FCC4-D9D8-6328319EFED4}"/>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B3D655B5-BA78-E4DB-CF9C-538FF9B397F1}"/>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340061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14F175-993A-BE71-1179-3427351670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B8DD06-51C5-101D-4AA9-64D84CD0E5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F7E0A1-ADBF-CD29-D694-8C0D3505BFB6}"/>
              </a:ext>
            </a:extLst>
          </p:cNvPr>
          <p:cNvSpPr>
            <a:spLocks noGrp="1"/>
          </p:cNvSpPr>
          <p:nvPr>
            <p:ph type="body" idx="1"/>
          </p:nvPr>
        </p:nvSpPr>
        <p:spPr/>
        <p:txBody>
          <a:bodyPr/>
          <a:lstStyle/>
          <a:p>
            <a:r>
              <a:rPr lang="en-US" sz="800" dirty="0"/>
              <a:t>So what is </a:t>
            </a:r>
            <a:r>
              <a:rPr lang="en-US" sz="800" b="1" dirty="0"/>
              <a:t>Model Context Protocol</a:t>
            </a:r>
            <a:r>
              <a:rPr lang="en-US" sz="800" dirty="0"/>
              <a:t>, or MCP?</a:t>
            </a:r>
          </a:p>
          <a:p>
            <a:endParaRPr lang="en-US" sz="800" dirty="0"/>
          </a:p>
          <a:p>
            <a:r>
              <a:rPr lang="en-US" sz="800" dirty="0"/>
              <a:t>Think of MCP as a secure, structured way for your agents to interact with external tools or services—whether that’s a database, a calendar, a weather API, or in Serena’s case… a product catalog.</a:t>
            </a:r>
          </a:p>
          <a:p>
            <a:endParaRPr lang="en-US" sz="800" dirty="0"/>
          </a:p>
          <a:p>
            <a:r>
              <a:rPr lang="en-US" sz="800" dirty="0"/>
              <a:t>For Serena, this means that Cora can stay focused on the conversation, while the heavy lifting—like looking up products—is delegated to a tool behind the scenes.</a:t>
            </a:r>
          </a:p>
          <a:p>
            <a:endParaRPr lang="en-US" sz="800" dirty="0"/>
          </a:p>
          <a:p>
            <a:r>
              <a:rPr lang="en-US" sz="800" dirty="0"/>
              <a:t>And because it’s all orchestrated through MCP, Cora doesn’t need to know </a:t>
            </a:r>
            <a:r>
              <a:rPr lang="en-US" sz="800" i="1" dirty="0"/>
              <a:t>how</a:t>
            </a:r>
            <a:r>
              <a:rPr lang="en-US" sz="800" dirty="0"/>
              <a:t> the product catalog works—Cora just knows there’s a </a:t>
            </a:r>
            <a:r>
              <a:rPr lang="en-US" sz="800" dirty="0" err="1"/>
              <a:t>get_products_by_name</a:t>
            </a:r>
            <a:r>
              <a:rPr lang="en-US" sz="800" dirty="0"/>
              <a:t> tool that can be called.</a:t>
            </a:r>
          </a:p>
          <a:p>
            <a:endParaRPr lang="en-US" sz="800" dirty="0"/>
          </a:p>
          <a:p>
            <a:r>
              <a:rPr lang="en-US" sz="800" dirty="0"/>
              <a:t>Let’s take a look at how Serena connected Cora to </a:t>
            </a:r>
            <a:r>
              <a:rPr lang="en-US" sz="800" b="1" dirty="0" err="1"/>
              <a:t>Zava’s</a:t>
            </a:r>
            <a:r>
              <a:rPr lang="en-US" sz="800" b="1" dirty="0"/>
              <a:t> MCP server</a:t>
            </a:r>
            <a:r>
              <a:rPr lang="en-US" sz="800" dirty="0"/>
              <a:t>, backed by a PostgreSQL product catalog.</a:t>
            </a:r>
          </a:p>
          <a:p>
            <a:endParaRPr lang="en-US" sz="850" dirty="0">
              <a:cs typeface="Segoe UI"/>
            </a:endParaRPr>
          </a:p>
        </p:txBody>
      </p:sp>
      <p:sp>
        <p:nvSpPr>
          <p:cNvPr id="4" name="Header Placeholder 3">
            <a:extLst>
              <a:ext uri="{FF2B5EF4-FFF2-40B4-BE49-F238E27FC236}">
                <a16:creationId xmlns:a16="http://schemas.microsoft.com/office/drawing/2014/main" id="{D45DBD29-A059-2BEE-94CF-2C1379006C32}"/>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83BB1D2B-F0B5-7361-4AFD-496F369B0795}"/>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B57F9F90-8308-E9A3-A159-5E2A7D1C0D1A}"/>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453738B4-A658-3041-C51C-FB1196FE275A}"/>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031200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A926E1-78CD-DAB4-4985-393C4973ED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8F0724-9585-0D6D-CC4A-0126356A5B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C840EC-AB3B-4C49-3F0C-5C3501ED2FEA}"/>
              </a:ext>
            </a:extLst>
          </p:cNvPr>
          <p:cNvSpPr>
            <a:spLocks noGrp="1"/>
          </p:cNvSpPr>
          <p:nvPr>
            <p:ph type="body" idx="1"/>
          </p:nvPr>
        </p:nvSpPr>
        <p:spPr/>
        <p:txBody>
          <a:bodyPr/>
          <a:lstStyle/>
          <a:p>
            <a:r>
              <a:rPr lang="en-US" sz="800" dirty="0"/>
              <a:t>00:00:01:06 - 00:00:30:21</a:t>
            </a:r>
          </a:p>
          <a:p>
            <a:r>
              <a:rPr lang="en-US" sz="800" dirty="0"/>
              <a:t>So back here in the Agent Builder, I can connect to </a:t>
            </a:r>
            <a:r>
              <a:rPr lang="en-US" sz="800" dirty="0" err="1"/>
              <a:t>Zava’s</a:t>
            </a:r>
            <a:r>
              <a:rPr lang="en-US" sz="800" dirty="0"/>
              <a:t> custom MCP server and add whichever tools will be relevant for Cora. The basic customer sales server enables Cora to do product searches by name with fuzzy matching to get store specific product availability through row level security and get real time inventory levels and stock information. I happen to already have the server running here in the background within VS code, and I can access it here via the Agent Builder.</a:t>
            </a:r>
          </a:p>
          <a:p>
            <a:endParaRPr lang="en-US" sz="800" dirty="0"/>
          </a:p>
          <a:p>
            <a:r>
              <a:rPr lang="en-US" sz="800" dirty="0"/>
              <a:t>00:00:30:23 - 00:00:54:13</a:t>
            </a:r>
          </a:p>
          <a:p>
            <a:r>
              <a:rPr lang="en-US" sz="800" dirty="0"/>
              <a:t>To connect this server and provide its tools to Cora, what I will do is scroll down here to this tool section and I can add the tools via the MCP server option, and I can use tools that are already added in VS code. Of course, however, if you would like to use a different server, you could also browse servers that are available and you can also manually add servers.</a:t>
            </a:r>
          </a:p>
          <a:p>
            <a:endParaRPr lang="en-US" sz="800" dirty="0"/>
          </a:p>
          <a:p>
            <a:r>
              <a:rPr lang="en-US" sz="800" dirty="0"/>
              <a:t>00:00:54:13 - 00:01:22:22</a:t>
            </a:r>
          </a:p>
          <a:p>
            <a:r>
              <a:rPr lang="en-US" sz="800" dirty="0"/>
              <a:t>And you can also create your own servers with the AI toolkit. But I already have one running, so I'm going to select one of the ones that's running in VS code. I only need, in this case the get products by name. So I'll just select that one and then I'll click okay. And now that tool has been added we're going to use that same prompt from earlier with Cora to see which product Cora can recommend.</a:t>
            </a:r>
          </a:p>
          <a:p>
            <a:endParaRPr lang="en-US" sz="800" dirty="0"/>
          </a:p>
          <a:p>
            <a:r>
              <a:rPr lang="en-US" sz="800" dirty="0"/>
              <a:t>00:01:22:22 - 00:01:51:11</a:t>
            </a:r>
          </a:p>
          <a:p>
            <a:r>
              <a:rPr lang="en-US" sz="800" dirty="0"/>
              <a:t>Now that Cora has access to that database of products, I'm going to start a new chat here, and then I'll go ahead and submit that prompt, as well as the image of Bruno's living room, and then we'll see what the agent does in response. Okay. We have another recommendation for Eggshell Paint. And Cora does ask would I like the agent to recommend and actual paint finish product.</a:t>
            </a:r>
          </a:p>
          <a:p>
            <a:endParaRPr lang="en-US" sz="800" dirty="0"/>
          </a:p>
          <a:p>
            <a:r>
              <a:rPr lang="en-US" sz="800" dirty="0"/>
              <a:t>00:01:51:11 - 00:02:21:09</a:t>
            </a:r>
          </a:p>
          <a:p>
            <a:r>
              <a:rPr lang="en-US" sz="800" dirty="0"/>
              <a:t>I want to say yes, recommend an eggshell paint from </a:t>
            </a:r>
            <a:r>
              <a:rPr lang="en-US" sz="800" dirty="0" err="1"/>
              <a:t>Zava</a:t>
            </a:r>
            <a:r>
              <a:rPr lang="en-US" sz="800" dirty="0"/>
              <a:t> and let's see if we get a tool call. If we do get a tool call, it will display directly in the UI. And so I can see that we have one tool call that occurred for get products by name. That is the tool that was added. And we have the actual product recommendation for the interior eggshell paint from </a:t>
            </a:r>
            <a:r>
              <a:rPr lang="en-US" sz="800" dirty="0" err="1"/>
              <a:t>Zava</a:t>
            </a:r>
            <a:r>
              <a:rPr lang="en-US" sz="800" dirty="0"/>
              <a:t>.</a:t>
            </a:r>
          </a:p>
          <a:p>
            <a:endParaRPr lang="en-US" sz="800" dirty="0"/>
          </a:p>
          <a:p>
            <a:r>
              <a:rPr lang="en-US" sz="800" dirty="0"/>
              <a:t>00:02:21:11 - 00:02:26:20</a:t>
            </a:r>
          </a:p>
          <a:p>
            <a:r>
              <a:rPr lang="en-US" sz="800" dirty="0"/>
              <a:t>We also have the price and it's readily available in stock.</a:t>
            </a:r>
          </a:p>
          <a:p>
            <a:endParaRPr lang="en-US" sz="800" dirty="0"/>
          </a:p>
          <a:p>
            <a:r>
              <a:rPr lang="en-US" sz="800" dirty="0"/>
              <a:t>00:02:26:22 - 00:02:48:14</a:t>
            </a:r>
          </a:p>
          <a:p>
            <a:r>
              <a:rPr lang="en-US" sz="800" dirty="0"/>
              <a:t>So now that Cora is up and running and connected to </a:t>
            </a:r>
            <a:r>
              <a:rPr lang="en-US" sz="800" dirty="0" err="1"/>
              <a:t>Zava’s</a:t>
            </a:r>
            <a:r>
              <a:rPr lang="en-US" sz="800" dirty="0"/>
              <a:t> product catalog using MCP, Serena has a working prototype, but before she ships it, she needs to know is Cora actually doing what Cora is supposed to do? And are the responses clear? Are they trustworthy and are they actually helpful for </a:t>
            </a:r>
            <a:r>
              <a:rPr lang="en-US" sz="800" dirty="0" err="1"/>
              <a:t>Zava’s</a:t>
            </a:r>
            <a:r>
              <a:rPr lang="en-US" sz="800" dirty="0"/>
              <a:t> customers? Essentially,</a:t>
            </a:r>
          </a:p>
          <a:p>
            <a:endParaRPr lang="en-US" sz="800" dirty="0"/>
          </a:p>
          <a:p>
            <a:r>
              <a:rPr lang="en-US" sz="800" dirty="0"/>
              <a:t>00:02:48:15 - 00:02:55:04</a:t>
            </a:r>
          </a:p>
          <a:p>
            <a:r>
              <a:rPr lang="en-US" sz="800" dirty="0"/>
              <a:t>Serena wants to know can she trust this Cora agent to interact with real customers like Bruno?</a:t>
            </a:r>
          </a:p>
          <a:p>
            <a:endParaRPr lang="en-US" sz="800" dirty="0"/>
          </a:p>
        </p:txBody>
      </p:sp>
      <p:sp>
        <p:nvSpPr>
          <p:cNvPr id="4" name="Header Placeholder 3">
            <a:extLst>
              <a:ext uri="{FF2B5EF4-FFF2-40B4-BE49-F238E27FC236}">
                <a16:creationId xmlns:a16="http://schemas.microsoft.com/office/drawing/2014/main" id="{04FF6D6B-73DE-9AD3-7B40-7503096BAFC2}"/>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046B4927-89F3-E697-5B0E-2F3AE54EFCD8}"/>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B647B49-224C-A9AF-9CF8-3AA901E961A7}"/>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7055321C-80F1-48B2-9F33-12905A32D978}"/>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846183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1C241-7812-7A38-8E54-03376632C2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65C7C3-C9FA-4A3A-14B7-1EDCCF2D24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0C2A07-1465-861A-1A1D-3E964BDDD134}"/>
              </a:ext>
            </a:extLst>
          </p:cNvPr>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This is where </a:t>
            </a:r>
            <a:r>
              <a:rPr lang="en-US" sz="800" b="1" dirty="0"/>
              <a:t>evaluation</a:t>
            </a:r>
            <a:r>
              <a:rPr lang="en-US" sz="800" dirty="0"/>
              <a:t> comes in.</a:t>
            </a:r>
          </a:p>
          <a:p>
            <a:endParaRPr lang="en-US" sz="850" dirty="0">
              <a:cs typeface="Segoe UI"/>
            </a:endParaRPr>
          </a:p>
        </p:txBody>
      </p:sp>
      <p:sp>
        <p:nvSpPr>
          <p:cNvPr id="4" name="Header Placeholder 3">
            <a:extLst>
              <a:ext uri="{FF2B5EF4-FFF2-40B4-BE49-F238E27FC236}">
                <a16:creationId xmlns:a16="http://schemas.microsoft.com/office/drawing/2014/main" id="{196E35D4-DB70-C760-B8F5-1D00E15EEB4E}"/>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CD6873C6-8AF3-9007-AA62-1CF7A412D2A0}"/>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BA87EDF-34F9-C8B3-B81D-46F12B8CC20C}"/>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0FFC8CA6-07C9-0165-9E3C-1ED648B2F44B}"/>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99333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738DC7-368F-7CEA-796A-1A992A5AED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CE3AE9-A51A-AC2F-941D-88DBFB80BB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144145-CE5D-4FF6-ECFA-DF8DC6A305C1}"/>
              </a:ext>
            </a:extLst>
          </p:cNvPr>
          <p:cNvSpPr>
            <a:spLocks noGrp="1"/>
          </p:cNvSpPr>
          <p:nvPr>
            <p:ph type="body" idx="1"/>
          </p:nvPr>
        </p:nvSpPr>
        <p:spPr/>
        <p:txBody>
          <a:bodyPr/>
          <a:lstStyle/>
          <a:p>
            <a:r>
              <a:rPr lang="en-US" sz="800" dirty="0"/>
              <a:t>Evaluation is a critical part of GenAI Ops—because in the real world, users aren’t grading on a curve.</a:t>
            </a:r>
          </a:p>
          <a:p>
            <a:br>
              <a:rPr lang="en-US" sz="800" dirty="0"/>
            </a:br>
            <a:r>
              <a:rPr lang="en-US" sz="800" dirty="0"/>
              <a:t>If your agent gives bad recommendations, users lose trust fast.</a:t>
            </a:r>
          </a:p>
          <a:p>
            <a:endParaRPr lang="en-US" sz="800" dirty="0"/>
          </a:p>
          <a:p>
            <a:r>
              <a:rPr lang="en-US" sz="800" dirty="0"/>
              <a:t>Serena uses the AI Toolkit to evaluate responses in two ways:</a:t>
            </a:r>
          </a:p>
          <a:p>
            <a:endParaRPr lang="en-US" sz="800" b="1" dirty="0"/>
          </a:p>
          <a:p>
            <a:pPr marL="171450" indent="-171450">
              <a:buFont typeface="Arial" panose="020B0604020202020204" pitchFamily="34" charset="0"/>
              <a:buChar char="•"/>
            </a:pPr>
            <a:r>
              <a:rPr lang="en-US" sz="800" b="1" dirty="0"/>
              <a:t>Manually</a:t>
            </a:r>
            <a:r>
              <a:rPr lang="en-US" sz="800" dirty="0"/>
              <a:t>, where she looks at sample prompts and responses to check for accuracy, tone, and hallucinations</a:t>
            </a:r>
          </a:p>
          <a:p>
            <a:pPr marL="171450" indent="-171450">
              <a:buFont typeface="Arial" panose="020B0604020202020204" pitchFamily="34" charset="0"/>
              <a:buChar char="•"/>
            </a:pPr>
            <a:r>
              <a:rPr lang="en-US" sz="800" dirty="0"/>
              <a:t>And </a:t>
            </a:r>
            <a:r>
              <a:rPr lang="en-US" sz="800" b="1" dirty="0"/>
              <a:t>AI-assisted</a:t>
            </a:r>
            <a:r>
              <a:rPr lang="en-US" sz="800" dirty="0"/>
              <a:t>, where the AI Toolkit runs evaluators like task adherence and relevance across a test set of queries—scoring the agent’s performance at scale</a:t>
            </a:r>
          </a:p>
          <a:p>
            <a:endParaRPr lang="en-US" sz="800" dirty="0"/>
          </a:p>
          <a:p>
            <a:r>
              <a:rPr lang="en-US" sz="800" dirty="0"/>
              <a:t>These tools help Serena catch issues early, iterate faster, and build trust in the output before going live.</a:t>
            </a:r>
          </a:p>
          <a:p>
            <a:endParaRPr lang="en-US" sz="800" dirty="0"/>
          </a:p>
          <a:p>
            <a:r>
              <a:rPr lang="en-US" sz="800" dirty="0"/>
              <a:t>Let me show you how Serena evaluates Cora inside the AI Toolkit.</a:t>
            </a:r>
          </a:p>
          <a:p>
            <a:endParaRPr lang="en-US" sz="800" dirty="0"/>
          </a:p>
          <a:p>
            <a:endParaRPr lang="en-US" sz="850" dirty="0">
              <a:cs typeface="Segoe UI"/>
            </a:endParaRPr>
          </a:p>
        </p:txBody>
      </p:sp>
      <p:sp>
        <p:nvSpPr>
          <p:cNvPr id="4" name="Header Placeholder 3">
            <a:extLst>
              <a:ext uri="{FF2B5EF4-FFF2-40B4-BE49-F238E27FC236}">
                <a16:creationId xmlns:a16="http://schemas.microsoft.com/office/drawing/2014/main" id="{C338722E-1BBD-F745-2CA9-225A4232D823}"/>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B9F99F2C-DD1D-B0F4-F0F7-0AF1B06A5E68}"/>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127C052C-1EDE-4577-BEC0-2C1C4ADCFC0C}"/>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1B99A3C0-55FD-8B49-1612-6E309614F567}"/>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016679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47A77E-6ADA-DF02-5A00-579B4A14AF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B96ECE-8045-B7E1-C3DC-8677C6E411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DD4755-6544-7089-635A-C104C270A4BF}"/>
              </a:ext>
            </a:extLst>
          </p:cNvPr>
          <p:cNvSpPr>
            <a:spLocks noGrp="1"/>
          </p:cNvSpPr>
          <p:nvPr>
            <p:ph type="body" idx="1"/>
          </p:nvPr>
        </p:nvSpPr>
        <p:spPr/>
        <p:txBody>
          <a:bodyPr/>
          <a:lstStyle/>
          <a:p>
            <a:r>
              <a:rPr lang="en-US" sz="850" dirty="0">
                <a:cs typeface="Segoe UI"/>
              </a:rPr>
              <a:t>00:00:00:22 - 00:00:26:23</a:t>
            </a:r>
          </a:p>
          <a:p>
            <a:r>
              <a:rPr lang="en-US" sz="850" dirty="0">
                <a:cs typeface="Segoe UI"/>
              </a:rPr>
              <a:t>So back here in the Agent Builder, we're going to switch over to the evaluation tab. The evaluation tab is what's going to enable us to start running evaluations against the Cora agent. The first thing I want to call out is our generate data feature. And that's going to be this star icon here. In the event you want to evaluate your agent but you don't yet have data, we can generate that data for you.</a:t>
            </a:r>
          </a:p>
          <a:p>
            <a:endParaRPr lang="en-US" sz="850" dirty="0">
              <a:cs typeface="Segoe UI"/>
            </a:endParaRPr>
          </a:p>
          <a:p>
            <a:r>
              <a:rPr lang="en-US" sz="850" dirty="0">
                <a:cs typeface="Segoe UI"/>
              </a:rPr>
              <a:t>00:00:27:05 - 00:00:54:03</a:t>
            </a:r>
          </a:p>
          <a:p>
            <a:r>
              <a:rPr lang="en-US" sz="850" dirty="0">
                <a:cs typeface="Segoe UI"/>
              </a:rPr>
              <a:t>If you select it, you need to decide how many rows of data you would like generate it. And then we provide some generation logic based on the instructions that have been provided for your agent. You're more than welcome to modify this, just to ensure that you get the proper set of data that you're looking for. I happen to actually already have the data that Serena used when she was evaluating the Cora agent.</a:t>
            </a:r>
          </a:p>
          <a:p>
            <a:endParaRPr lang="en-US" sz="850" dirty="0">
              <a:cs typeface="Segoe UI"/>
            </a:endParaRPr>
          </a:p>
          <a:p>
            <a:r>
              <a:rPr lang="en-US" sz="850" dirty="0">
                <a:cs typeface="Segoe UI"/>
              </a:rPr>
              <a:t>00:00:54:05 - 00:01:00:03</a:t>
            </a:r>
          </a:p>
          <a:p>
            <a:r>
              <a:rPr lang="en-US" sz="850" dirty="0">
                <a:cs typeface="Segoe UI"/>
              </a:rPr>
              <a:t>So I'm going to enter that manually. I can click add an empty row and I'll</a:t>
            </a:r>
          </a:p>
          <a:p>
            <a:endParaRPr lang="en-US" sz="850" dirty="0">
              <a:cs typeface="Segoe UI"/>
            </a:endParaRPr>
          </a:p>
          <a:p>
            <a:r>
              <a:rPr lang="en-US" sz="850" dirty="0">
                <a:cs typeface="Segoe UI"/>
              </a:rPr>
              <a:t>00:01:00:03 - 00:01:22:22</a:t>
            </a:r>
          </a:p>
          <a:p>
            <a:r>
              <a:rPr lang="en-US" sz="850" dirty="0">
                <a:cs typeface="Segoe UI"/>
              </a:rPr>
              <a:t>Expand the screen so we can see that a little better here. I'll say what type of organic compost does </a:t>
            </a:r>
            <a:r>
              <a:rPr lang="en-US" sz="850" dirty="0" err="1">
                <a:cs typeface="Segoe UI"/>
              </a:rPr>
              <a:t>Zava</a:t>
            </a:r>
            <a:r>
              <a:rPr lang="en-US" sz="850" dirty="0">
                <a:cs typeface="Segoe UI"/>
              </a:rPr>
              <a:t> have. And you could also import this data as well if you'd like. The next row of data that I'll add in is does </a:t>
            </a:r>
            <a:r>
              <a:rPr lang="en-US" sz="850" dirty="0" err="1">
                <a:cs typeface="Segoe UI"/>
              </a:rPr>
              <a:t>Zava</a:t>
            </a:r>
            <a:r>
              <a:rPr lang="en-US" sz="850" dirty="0">
                <a:cs typeface="Segoe UI"/>
              </a:rPr>
              <a:t> have a paint bucket.</a:t>
            </a:r>
          </a:p>
          <a:p>
            <a:endParaRPr lang="en-US" sz="850" dirty="0">
              <a:cs typeface="Segoe UI"/>
            </a:endParaRPr>
          </a:p>
          <a:p>
            <a:r>
              <a:rPr lang="en-US" sz="850" dirty="0">
                <a:cs typeface="Segoe UI"/>
              </a:rPr>
              <a:t>00:01:23:00 - 00:01:29:17</a:t>
            </a:r>
          </a:p>
          <a:p>
            <a:r>
              <a:rPr lang="en-US" sz="850" dirty="0">
                <a:cs typeface="Segoe UI"/>
              </a:rPr>
              <a:t>If so how much is it. Let's do another one.</a:t>
            </a:r>
          </a:p>
          <a:p>
            <a:endParaRPr lang="en-US" sz="850" dirty="0">
              <a:cs typeface="Segoe UI"/>
            </a:endParaRPr>
          </a:p>
          <a:p>
            <a:r>
              <a:rPr lang="en-US" sz="850" dirty="0">
                <a:cs typeface="Segoe UI"/>
              </a:rPr>
              <a:t>00:01:29:19 - 00:02:01:22</a:t>
            </a:r>
          </a:p>
          <a:p>
            <a:r>
              <a:rPr lang="en-US" sz="850" dirty="0">
                <a:cs typeface="Segoe UI"/>
              </a:rPr>
              <a:t>We'll add in what color glitter does </a:t>
            </a:r>
            <a:r>
              <a:rPr lang="en-US" sz="850" dirty="0" err="1">
                <a:cs typeface="Segoe UI"/>
              </a:rPr>
              <a:t>Zava</a:t>
            </a:r>
            <a:r>
              <a:rPr lang="en-US" sz="850" dirty="0">
                <a:cs typeface="Segoe UI"/>
              </a:rPr>
              <a:t> sell. And then a fourth which will be how much tape measure is currently in stock. We have a little bit of variety here with respect to the sort of input that we could expect to receive from </a:t>
            </a:r>
            <a:r>
              <a:rPr lang="en-US" sz="850" dirty="0" err="1">
                <a:cs typeface="Segoe UI"/>
              </a:rPr>
              <a:t>Zava</a:t>
            </a:r>
            <a:r>
              <a:rPr lang="en-US" sz="850" dirty="0">
                <a:cs typeface="Segoe UI"/>
              </a:rPr>
              <a:t> customers. So from here what we'll need to do is run the agent so we can get the agent's response, and then we can start doing our evaluations.</a:t>
            </a:r>
          </a:p>
          <a:p>
            <a:endParaRPr lang="en-US" sz="850" dirty="0">
              <a:cs typeface="Segoe UI"/>
            </a:endParaRPr>
          </a:p>
          <a:p>
            <a:r>
              <a:rPr lang="en-US" sz="850" dirty="0">
                <a:cs typeface="Segoe UI"/>
              </a:rPr>
              <a:t>00:02:01:23 - 00:02:28:23</a:t>
            </a:r>
          </a:p>
          <a:p>
            <a:r>
              <a:rPr lang="en-US" sz="850" dirty="0">
                <a:cs typeface="Segoe UI"/>
              </a:rPr>
              <a:t>You can run all these at once or individually. I'm going to run them all at once. And so I'll select run response. And then ideally what we should hopefully see is a couple of tool calls because the Cora agent does have access to the tools from </a:t>
            </a:r>
            <a:r>
              <a:rPr lang="en-US" sz="850" dirty="0" err="1">
                <a:cs typeface="Segoe UI"/>
              </a:rPr>
              <a:t>Zava's</a:t>
            </a:r>
            <a:r>
              <a:rPr lang="en-US" sz="850" dirty="0">
                <a:cs typeface="Segoe UI"/>
              </a:rPr>
              <a:t> MCP server that consists of the </a:t>
            </a:r>
            <a:r>
              <a:rPr lang="en-US" sz="850" dirty="0" err="1">
                <a:cs typeface="Segoe UI"/>
              </a:rPr>
              <a:t>Zava</a:t>
            </a:r>
            <a:r>
              <a:rPr lang="en-US" sz="850" dirty="0">
                <a:cs typeface="Segoe UI"/>
              </a:rPr>
              <a:t> products.</a:t>
            </a:r>
          </a:p>
          <a:p>
            <a:endParaRPr lang="en-US" sz="850" dirty="0">
              <a:cs typeface="Segoe UI"/>
            </a:endParaRPr>
          </a:p>
          <a:p>
            <a:r>
              <a:rPr lang="en-US" sz="850" dirty="0">
                <a:cs typeface="Segoe UI"/>
              </a:rPr>
              <a:t>00:02:29:01 - 00:02:54:15</a:t>
            </a:r>
          </a:p>
          <a:p>
            <a:r>
              <a:rPr lang="en-US" sz="850" dirty="0">
                <a:cs typeface="Segoe UI"/>
              </a:rPr>
              <a:t>All right. And so we have a tool call that's kicking things off here for the very first line. And then we have another for the second. So this is pretty good. This is exactly what we want to see happening. And then we have a final one. All right. So if we take a look at what we have for the output here, I do see that we have product specific information and as we go through.</a:t>
            </a:r>
          </a:p>
          <a:p>
            <a:endParaRPr lang="en-US" sz="850" dirty="0">
              <a:cs typeface="Segoe UI"/>
            </a:endParaRPr>
          </a:p>
          <a:p>
            <a:r>
              <a:rPr lang="en-US" sz="850" dirty="0">
                <a:cs typeface="Segoe UI"/>
              </a:rPr>
              <a:t>00:02:54:15 - 00:03:04:04</a:t>
            </a:r>
          </a:p>
          <a:p>
            <a:r>
              <a:rPr lang="en-US" sz="850" dirty="0">
                <a:cs typeface="Segoe UI"/>
              </a:rPr>
              <a:t>So for the first one, organic compost 40 pound is the type of fertilizer that </a:t>
            </a:r>
            <a:r>
              <a:rPr lang="en-US" sz="850" dirty="0" err="1">
                <a:cs typeface="Segoe UI"/>
              </a:rPr>
              <a:t>Zava</a:t>
            </a:r>
            <a:r>
              <a:rPr lang="en-US" sz="850" dirty="0">
                <a:cs typeface="Segoe UI"/>
              </a:rPr>
              <a:t> has in the garden and outdoor category and is a great choice.</a:t>
            </a:r>
          </a:p>
          <a:p>
            <a:endParaRPr lang="en-US" sz="850" dirty="0">
              <a:cs typeface="Segoe UI"/>
            </a:endParaRPr>
          </a:p>
          <a:p>
            <a:r>
              <a:rPr lang="en-US" sz="850" dirty="0">
                <a:cs typeface="Segoe UI"/>
              </a:rPr>
              <a:t>00:03:04:06 - 00:03:23:02</a:t>
            </a:r>
          </a:p>
          <a:p>
            <a:r>
              <a:rPr lang="en-US" sz="850" dirty="0">
                <a:cs typeface="Segoe UI"/>
              </a:rPr>
              <a:t>Since at this stage I want to do manual evaluations, which involves a human assessing the output of the model, I'm going to say that this particular row of data is a thumbs up. As for the second row, I do see that there is a paint bucket</a:t>
            </a:r>
          </a:p>
          <a:p>
            <a:endParaRPr lang="en-US" sz="850" dirty="0">
              <a:cs typeface="Segoe UI"/>
            </a:endParaRPr>
          </a:p>
          <a:p>
            <a:r>
              <a:rPr lang="en-US" sz="850" dirty="0">
                <a:cs typeface="Segoe UI"/>
              </a:rPr>
              <a:t>00:03:23:04 - 00:03:30:11</a:t>
            </a:r>
          </a:p>
          <a:p>
            <a:r>
              <a:rPr lang="en-US" sz="850" dirty="0">
                <a:cs typeface="Segoe UI"/>
              </a:rPr>
              <a:t>grid that was recommended, but it's a paint tray. It's not necessarily a paint bucket itself.</a:t>
            </a:r>
          </a:p>
          <a:p>
            <a:endParaRPr lang="en-US" sz="850" dirty="0">
              <a:cs typeface="Segoe UI"/>
            </a:endParaRPr>
          </a:p>
          <a:p>
            <a:r>
              <a:rPr lang="en-US" sz="850" dirty="0">
                <a:cs typeface="Segoe UI"/>
              </a:rPr>
              <a:t>00:03:30:13 - 00:03:56:16</a:t>
            </a:r>
          </a:p>
          <a:p>
            <a:r>
              <a:rPr lang="en-US" sz="850" dirty="0">
                <a:cs typeface="Segoe UI"/>
              </a:rPr>
              <a:t>And so I would say, you know what? This one's going to be a thumbs down. The third row is a bit of a trick question because I know </a:t>
            </a:r>
            <a:r>
              <a:rPr lang="en-US" sz="850" dirty="0" err="1">
                <a:cs typeface="Segoe UI"/>
              </a:rPr>
              <a:t>Zava</a:t>
            </a:r>
            <a:r>
              <a:rPr lang="en-US" sz="850" dirty="0">
                <a:cs typeface="Segoe UI"/>
              </a:rPr>
              <a:t> does not actually sell glitter, but we still got a tool called to occur. And Cora was able to inform the customer that </a:t>
            </a:r>
            <a:r>
              <a:rPr lang="en-US" sz="850" dirty="0" err="1">
                <a:cs typeface="Segoe UI"/>
              </a:rPr>
              <a:t>Zava</a:t>
            </a:r>
            <a:r>
              <a:rPr lang="en-US" sz="850" dirty="0">
                <a:cs typeface="Segoe UI"/>
              </a:rPr>
              <a:t> does not have any glitter products, but alternative options are available depending on their needs.</a:t>
            </a:r>
          </a:p>
          <a:p>
            <a:endParaRPr lang="en-US" sz="850" dirty="0">
              <a:cs typeface="Segoe UI"/>
            </a:endParaRPr>
          </a:p>
          <a:p>
            <a:r>
              <a:rPr lang="en-US" sz="850" dirty="0">
                <a:cs typeface="Segoe UI"/>
              </a:rPr>
              <a:t>00:03:56:20 - 00:04:20:04</a:t>
            </a:r>
          </a:p>
          <a:p>
            <a:r>
              <a:rPr lang="en-US" sz="850" dirty="0">
                <a:cs typeface="Segoe UI"/>
              </a:rPr>
              <a:t>So I will say yes, I do think that response deserves a thumbs up. And then the final one, with respect to how much tape measure is currently in stock, I can see that we have a response of 7162 units. And so I will say yes, that is a thumbs up. We can also have AI assess the agent output as well.</a:t>
            </a:r>
          </a:p>
          <a:p>
            <a:endParaRPr lang="en-US" sz="850" dirty="0">
              <a:cs typeface="Segoe UI"/>
            </a:endParaRPr>
          </a:p>
          <a:p>
            <a:r>
              <a:rPr lang="en-US" sz="850" dirty="0">
                <a:cs typeface="Segoe UI"/>
              </a:rPr>
              <a:t>00:04:20:04 - 00:04:45:18</a:t>
            </a:r>
          </a:p>
          <a:p>
            <a:r>
              <a:rPr lang="en-US" sz="850" dirty="0">
                <a:cs typeface="Segoe UI"/>
              </a:rPr>
              <a:t>And that will be an AI assisted evaluation. To set that up, what we'll do is add the evaluation itself. But at this stage let's say I don't quite know which evaluators to use. And that's okay because we could use GitHub Copilot to help recommend evaluators. And to do so we're going to open back up GitHub copilot from earlier.</a:t>
            </a:r>
          </a:p>
          <a:p>
            <a:endParaRPr lang="en-US" sz="850" dirty="0">
              <a:cs typeface="Segoe UI"/>
            </a:endParaRPr>
          </a:p>
          <a:p>
            <a:r>
              <a:rPr lang="en-US" sz="850" dirty="0">
                <a:cs typeface="Segoe UI"/>
              </a:rPr>
              <a:t>00:04:45:20 - 00:05:09:10</a:t>
            </a:r>
          </a:p>
          <a:p>
            <a:r>
              <a:rPr lang="en-US" sz="850" dirty="0">
                <a:cs typeface="Segoe UI"/>
              </a:rPr>
              <a:t>And we're going to pass in a new prompt that says which evaluators do you recommend that I should use to do evaluations for my agent. And so what we're going to see here is that GitHub Copilot is going to invoke another AI toolkit tool, which is the evaluation planner.</a:t>
            </a:r>
          </a:p>
          <a:p>
            <a:endParaRPr lang="en-US" sz="850" dirty="0">
              <a:cs typeface="Segoe UI"/>
            </a:endParaRPr>
          </a:p>
          <a:p>
            <a:r>
              <a:rPr lang="en-US" sz="850" dirty="0">
                <a:cs typeface="Segoe UI"/>
              </a:rPr>
              <a:t>00:05:09:12 - 00:05:29:15</a:t>
            </a:r>
          </a:p>
          <a:p>
            <a:r>
              <a:rPr lang="en-US" sz="850" dirty="0">
                <a:cs typeface="Segoe UI"/>
              </a:rPr>
              <a:t>If I was working with the code files for this agent, then GitHub Copilot would take what's in the project into account as it starts working through this workflow of creating the AI assisted evaluations for my agent, but because we're still working in the toolkit, that's not available.</a:t>
            </a:r>
          </a:p>
          <a:p>
            <a:endParaRPr lang="en-US" sz="850" dirty="0">
              <a:cs typeface="Segoe UI"/>
            </a:endParaRPr>
          </a:p>
          <a:p>
            <a:r>
              <a:rPr lang="en-US" sz="850" dirty="0">
                <a:cs typeface="Segoe UI"/>
              </a:rPr>
              <a:t>00:05:29:15 - 00:06:04:20</a:t>
            </a:r>
          </a:p>
          <a:p>
            <a:r>
              <a:rPr lang="en-US" sz="850" dirty="0">
                <a:cs typeface="Segoe UI"/>
              </a:rPr>
              <a:t>But that's okay, because without that, we can still get evaluator recommendations. And there's two here in particular that I do believe I want to focus on. One is the relevance evaluator as well as the coherence evaluator. This feature is very helpful if you are challenged with creating evaluations. GitHub Copilot provides some very helpful guidance and will take you through the full workflow of choosing your evaluators, creating data sets if you don't have one, and then also creating the evaluation script as well.</a:t>
            </a:r>
          </a:p>
          <a:p>
            <a:endParaRPr lang="en-US" sz="850" dirty="0">
              <a:cs typeface="Segoe UI"/>
            </a:endParaRPr>
          </a:p>
          <a:p>
            <a:r>
              <a:rPr lang="en-US" sz="850" dirty="0">
                <a:cs typeface="Segoe UI"/>
              </a:rPr>
              <a:t>00:06:04:22 - 00:06:34:14</a:t>
            </a:r>
          </a:p>
          <a:p>
            <a:r>
              <a:rPr lang="en-US" sz="850" dirty="0">
                <a:cs typeface="Segoe UI"/>
              </a:rPr>
              <a:t>Our evaluations are using the Azure AI evaluation SDK and its built in evaluators. But alternatively, you could also create custom evaluators as well. For now, I'm going to use the built in evaluators that we have. So heading back to add evaluations, I'm going to use relevance and Coherence and click okay. And now I need to choose the language model that I want to use as the AI that does these AI assisted evaluations.</a:t>
            </a:r>
          </a:p>
          <a:p>
            <a:endParaRPr lang="en-US" sz="850" dirty="0">
              <a:cs typeface="Segoe UI"/>
            </a:endParaRPr>
          </a:p>
          <a:p>
            <a:r>
              <a:rPr lang="en-US" sz="850" dirty="0">
                <a:cs typeface="Segoe UI"/>
              </a:rPr>
              <a:t>00:06:34:16 - 00:06:39:23</a:t>
            </a:r>
          </a:p>
          <a:p>
            <a:r>
              <a:rPr lang="en-US" sz="850" dirty="0">
                <a:cs typeface="Segoe UI"/>
              </a:rPr>
              <a:t>I want to use GPT 4.1 mini. And then from there,</a:t>
            </a:r>
          </a:p>
          <a:p>
            <a:endParaRPr lang="en-US" sz="850" dirty="0">
              <a:cs typeface="Segoe UI"/>
            </a:endParaRPr>
          </a:p>
          <a:p>
            <a:r>
              <a:rPr lang="en-US" sz="850" dirty="0">
                <a:cs typeface="Segoe UI"/>
              </a:rPr>
              <a:t>00:06:40:01 - 00:07:18:12</a:t>
            </a:r>
          </a:p>
          <a:p>
            <a:r>
              <a:rPr lang="en-US" sz="850" dirty="0">
                <a:cs typeface="Segoe UI"/>
              </a:rPr>
              <a:t>what we're going to have are the relevance and coherence columns. Add it to our evaluations for our agent. You can run all evaluations at once or you can do them one at a time. I'm going to run the evaluations for the very first row. So I'll just select that one followed by run evaluation only. And what this is going to do is assess the output about the organic composts fertilizer for its relevance and coherence.</a:t>
            </a:r>
          </a:p>
          <a:p>
            <a:endParaRPr lang="en-US" sz="850" dirty="0">
              <a:cs typeface="Segoe UI"/>
            </a:endParaRPr>
          </a:p>
          <a:p>
            <a:r>
              <a:rPr lang="en-US" sz="850" dirty="0">
                <a:cs typeface="Segoe UI"/>
              </a:rPr>
              <a:t>00:07:18:14 - 00:07:52:04</a:t>
            </a:r>
          </a:p>
          <a:p>
            <a:r>
              <a:rPr lang="en-US" sz="850" dirty="0">
                <a:cs typeface="Segoe UI"/>
              </a:rPr>
              <a:t>Okay. So we do have output here. And you can either view the output in this view. Alternatively you can actually open up this particular row of data. And this will bring you into viewing information by the row in particular. Not only do you have the input itself, but we have the evaluation results as well. And I can see that out of a range of 1 to 5, with five being the highest, relevance scored four, and then coherence scored four as well.</a:t>
            </a:r>
          </a:p>
          <a:p>
            <a:endParaRPr lang="en-US" sz="850" dirty="0">
              <a:cs typeface="Segoe UI"/>
            </a:endParaRPr>
          </a:p>
          <a:p>
            <a:r>
              <a:rPr lang="en-US" sz="850" dirty="0">
                <a:cs typeface="Segoe UI"/>
              </a:rPr>
              <a:t>00:07:52:05 - 00:08:17:14</a:t>
            </a:r>
          </a:p>
          <a:p>
            <a:r>
              <a:rPr lang="en-US" sz="850" dirty="0">
                <a:cs typeface="Segoe UI"/>
              </a:rPr>
              <a:t>When you complete evaluations with the Azure AI evaluation SDK, you do also receive the relevance reason. You get the coherence reason, and you'll get the reasoning for the other built in evaluators as well. In addition to that, over on the right hand side, I can also see the model response, any tool response, and then the final model response, which is going to be the output that goes directly to our end user.</a:t>
            </a:r>
          </a:p>
          <a:p>
            <a:endParaRPr lang="en-US" sz="850" dirty="0">
              <a:cs typeface="Segoe UI"/>
            </a:endParaRPr>
          </a:p>
          <a:p>
            <a:endParaRPr lang="en-US" sz="850" dirty="0">
              <a:cs typeface="Segoe UI"/>
            </a:endParaRPr>
          </a:p>
        </p:txBody>
      </p:sp>
      <p:sp>
        <p:nvSpPr>
          <p:cNvPr id="4" name="Header Placeholder 3">
            <a:extLst>
              <a:ext uri="{FF2B5EF4-FFF2-40B4-BE49-F238E27FC236}">
                <a16:creationId xmlns:a16="http://schemas.microsoft.com/office/drawing/2014/main" id="{EC137418-2A68-5E46-218F-0EED73882CA9}"/>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CA6172E5-0B05-A62E-E8B5-CFDC8DB12BB5}"/>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D720CA4-F7A8-E3F2-1F9B-5A050F3889B1}"/>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E906C991-EBEC-9793-9D3A-E797016685B8}"/>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02466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[Customize with your event details]</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1/30/2026 12:20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7400958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b="0" i="0" kern="1200" dirty="0">
                <a:solidFill>
                  <a:schemeClr val="tx1"/>
                </a:solidFill>
                <a:effectLst/>
                <a:latin typeface="Segoe UI" panose="020B0502040204020203" pitchFamily="34" charset="0"/>
                <a:ea typeface="+mn-ea"/>
                <a:cs typeface="+mn-cs"/>
              </a:rPr>
              <a:t>Evaluating agents is only effective if your comparisons are well-structured; random side-by-sides won’t reveal what’s actually better. You need a consistent, thoughtful approach to how you test. Otherwise, you risk misinterpreting the results or chasing improvements that aren’t really there.</a:t>
            </a:r>
          </a:p>
          <a:p>
            <a:endParaRPr lang="en-US" sz="800" b="0" i="0" kern="1200" dirty="0">
              <a:solidFill>
                <a:schemeClr val="tx1"/>
              </a:solidFill>
              <a:effectLst/>
              <a:latin typeface="Segoe UI" panose="020B0502040204020203" pitchFamily="34" charset="0"/>
              <a:ea typeface="+mn-ea"/>
              <a:cs typeface="+mn-cs"/>
            </a:endParaRPr>
          </a:p>
          <a:p>
            <a:r>
              <a:rPr lang="en-US" sz="800" b="0" i="0" kern="1200" dirty="0">
                <a:solidFill>
                  <a:schemeClr val="tx1"/>
                </a:solidFill>
                <a:effectLst/>
                <a:latin typeface="Segoe UI" panose="020B0502040204020203" pitchFamily="34" charset="0"/>
                <a:ea typeface="+mn-ea"/>
                <a:cs typeface="+mn-cs"/>
              </a:rPr>
              <a:t>Here’s how to make your evaluations count:</a:t>
            </a:r>
          </a:p>
          <a:p>
            <a:endParaRPr lang="en-US" sz="800" b="0" i="0" kern="1200" dirty="0">
              <a:solidFill>
                <a:schemeClr val="tx1"/>
              </a:solidFill>
              <a:effectLst/>
              <a:latin typeface="Segoe UI" panose="020B0502040204020203" pitchFamily="34" charset="0"/>
              <a:ea typeface="+mn-ea"/>
              <a:cs typeface="+mn-cs"/>
            </a:endParaRPr>
          </a:p>
          <a:p>
            <a:r>
              <a:rPr lang="en-US" sz="800" b="1" i="0" kern="1200" dirty="0">
                <a:solidFill>
                  <a:schemeClr val="tx1"/>
                </a:solidFill>
                <a:effectLst/>
                <a:latin typeface="Segoe UI" panose="020B0502040204020203" pitchFamily="34" charset="0"/>
                <a:ea typeface="+mn-ea"/>
                <a:cs typeface="+mn-cs"/>
              </a:rPr>
              <a:t>Change one variable at a time. </a:t>
            </a:r>
            <a:r>
              <a:rPr lang="en-US" sz="800" b="0" i="0" kern="1200" dirty="0">
                <a:solidFill>
                  <a:schemeClr val="tx1"/>
                </a:solidFill>
                <a:effectLst/>
                <a:latin typeface="Segoe UI" panose="020B0502040204020203" pitchFamily="34" charset="0"/>
                <a:ea typeface="+mn-ea"/>
                <a:cs typeface="+mn-cs"/>
              </a:rPr>
              <a:t>If version A uses GPT-4 and version B uses GPT-4o </a:t>
            </a:r>
            <a:r>
              <a:rPr lang="en-US" sz="800" b="0" i="1" kern="1200" dirty="0">
                <a:solidFill>
                  <a:schemeClr val="tx1"/>
                </a:solidFill>
                <a:effectLst/>
                <a:latin typeface="Segoe UI" panose="020B0502040204020203" pitchFamily="34" charset="0"/>
                <a:ea typeface="+mn-ea"/>
                <a:cs typeface="+mn-cs"/>
              </a:rPr>
              <a:t>and</a:t>
            </a:r>
            <a:r>
              <a:rPr lang="en-US" sz="800" b="0" i="0" kern="1200" dirty="0">
                <a:solidFill>
                  <a:schemeClr val="tx1"/>
                </a:solidFill>
                <a:effectLst/>
                <a:latin typeface="Segoe UI" panose="020B0502040204020203" pitchFamily="34" charset="0"/>
                <a:ea typeface="+mn-ea"/>
                <a:cs typeface="+mn-cs"/>
              </a:rPr>
              <a:t> a new tool </a:t>
            </a:r>
            <a:r>
              <a:rPr lang="en-US" sz="800" b="0" i="1" kern="1200" dirty="0">
                <a:solidFill>
                  <a:schemeClr val="tx1"/>
                </a:solidFill>
                <a:effectLst/>
                <a:latin typeface="Segoe UI" panose="020B0502040204020203" pitchFamily="34" charset="0"/>
                <a:ea typeface="+mn-ea"/>
                <a:cs typeface="+mn-cs"/>
              </a:rPr>
              <a:t>and</a:t>
            </a:r>
            <a:r>
              <a:rPr lang="en-US" sz="800" b="0" i="0" kern="1200" dirty="0">
                <a:solidFill>
                  <a:schemeClr val="tx1"/>
                </a:solidFill>
                <a:effectLst/>
                <a:latin typeface="Segoe UI" panose="020B0502040204020203" pitchFamily="34" charset="0"/>
                <a:ea typeface="+mn-ea"/>
                <a:cs typeface="+mn-cs"/>
              </a:rPr>
              <a:t> a new prompt, you won’t know which change made the difference. Isolate variables so you can learn what’s actually helping.</a:t>
            </a:r>
          </a:p>
          <a:p>
            <a:endParaRPr lang="en-US" sz="800" b="0" i="0" kern="1200" dirty="0">
              <a:solidFill>
                <a:schemeClr val="tx1"/>
              </a:solidFill>
              <a:effectLst/>
              <a:latin typeface="Segoe UI" panose="020B0502040204020203" pitchFamily="34" charset="0"/>
              <a:ea typeface="+mn-ea"/>
              <a:cs typeface="+mn-cs"/>
            </a:endParaRPr>
          </a:p>
          <a:p>
            <a:r>
              <a:rPr lang="en-US" sz="800" b="1" i="0" kern="1200" dirty="0">
                <a:solidFill>
                  <a:schemeClr val="tx1"/>
                </a:solidFill>
                <a:effectLst/>
                <a:latin typeface="Segoe UI" panose="020B0502040204020203" pitchFamily="34" charset="0"/>
                <a:ea typeface="+mn-ea"/>
                <a:cs typeface="+mn-cs"/>
              </a:rPr>
              <a:t>Use the same test prompts. </a:t>
            </a:r>
            <a:r>
              <a:rPr lang="en-US" sz="800" b="0" i="0" kern="1200" dirty="0">
                <a:solidFill>
                  <a:schemeClr val="tx1"/>
                </a:solidFill>
                <a:effectLst/>
                <a:latin typeface="Segoe UI" panose="020B0502040204020203" pitchFamily="34" charset="0"/>
                <a:ea typeface="+mn-ea"/>
                <a:cs typeface="+mn-cs"/>
              </a:rPr>
              <a:t>Run each version of your agent against the same scenarios—ideally ones that reflect real user needs or known edge cases. You want to see how each version handles the exact same input.</a:t>
            </a:r>
          </a:p>
          <a:p>
            <a:endParaRPr lang="en-US" sz="800" b="0" i="0" kern="1200" dirty="0">
              <a:solidFill>
                <a:schemeClr val="tx1"/>
              </a:solidFill>
              <a:effectLst/>
              <a:latin typeface="Segoe UI" panose="020B0502040204020203" pitchFamily="34" charset="0"/>
              <a:ea typeface="+mn-ea"/>
              <a:cs typeface="+mn-cs"/>
            </a:endParaRPr>
          </a:p>
          <a:p>
            <a:r>
              <a:rPr lang="en-US" sz="800" b="1" i="0" kern="1200" dirty="0">
                <a:solidFill>
                  <a:schemeClr val="tx1"/>
                </a:solidFill>
                <a:effectLst/>
                <a:latin typeface="Segoe UI" panose="020B0502040204020203" pitchFamily="34" charset="0"/>
                <a:ea typeface="+mn-ea"/>
                <a:cs typeface="+mn-cs"/>
              </a:rPr>
              <a:t>Evaluate against the same criteria. </a:t>
            </a:r>
            <a:r>
              <a:rPr lang="en-US" sz="800" b="0" i="0" kern="1200" dirty="0">
                <a:solidFill>
                  <a:schemeClr val="tx1"/>
                </a:solidFill>
                <a:effectLst/>
                <a:latin typeface="Segoe UI" panose="020B0502040204020203" pitchFamily="34" charset="0"/>
                <a:ea typeface="+mn-ea"/>
                <a:cs typeface="+mn-cs"/>
              </a:rPr>
              <a:t>Whether you’re using manual scoring (e.g., “Was this fluent, helpful, grounded?”) or automated metrics, keep your rubric consistent so you can compare apples to apples.</a:t>
            </a:r>
          </a:p>
          <a:p>
            <a:endParaRPr lang="en-US" sz="800" b="0" i="0" kern="1200" dirty="0">
              <a:solidFill>
                <a:schemeClr val="tx1"/>
              </a:solidFill>
              <a:effectLst/>
              <a:latin typeface="Segoe UI" panose="020B0502040204020203" pitchFamily="34" charset="0"/>
              <a:ea typeface="+mn-ea"/>
              <a:cs typeface="+mn-cs"/>
            </a:endParaRPr>
          </a:p>
          <a:p>
            <a:r>
              <a:rPr lang="en-US" sz="800" b="1" i="0" kern="1200" dirty="0">
                <a:solidFill>
                  <a:schemeClr val="tx1"/>
                </a:solidFill>
                <a:effectLst/>
                <a:latin typeface="Segoe UI" panose="020B0502040204020203" pitchFamily="34" charset="0"/>
                <a:ea typeface="+mn-ea"/>
                <a:cs typeface="+mn-cs"/>
              </a:rPr>
              <a:t>Keep notes or a changelog. </a:t>
            </a:r>
            <a:r>
              <a:rPr lang="en-US" sz="800" b="0" i="0" kern="1200" dirty="0">
                <a:solidFill>
                  <a:schemeClr val="tx1"/>
                </a:solidFill>
                <a:effectLst/>
                <a:latin typeface="Segoe UI" panose="020B0502040204020203" pitchFamily="34" charset="0"/>
                <a:ea typeface="+mn-ea"/>
                <a:cs typeface="+mn-cs"/>
              </a:rPr>
              <a:t>Even a simple note like “V3 adds retrieval tool and uses shorter prompt” helps you track what changed and makes it easier to revisit decisions later if needed.</a:t>
            </a:r>
          </a:p>
          <a:p>
            <a:endParaRPr lang="en-US" sz="800" b="0" i="0" kern="1200" dirty="0">
              <a:solidFill>
                <a:schemeClr val="tx1"/>
              </a:solidFill>
              <a:effectLst/>
              <a:latin typeface="Segoe UI" panose="020B0502040204020203" pitchFamily="34" charset="0"/>
              <a:ea typeface="+mn-ea"/>
              <a:cs typeface="+mn-cs"/>
            </a:endParaRPr>
          </a:p>
          <a:p>
            <a:r>
              <a:rPr lang="en-US" sz="800" b="1" i="0" kern="1200" dirty="0">
                <a:solidFill>
                  <a:schemeClr val="tx1"/>
                </a:solidFill>
                <a:effectLst/>
                <a:latin typeface="Segoe UI" panose="020B0502040204020203" pitchFamily="34" charset="0"/>
                <a:ea typeface="+mn-ea"/>
                <a:cs typeface="+mn-cs"/>
              </a:rPr>
              <a:t>Watch for trade-offs. </a:t>
            </a:r>
            <a:r>
              <a:rPr lang="en-US" sz="800" b="0" i="0" kern="1200" dirty="0">
                <a:solidFill>
                  <a:schemeClr val="tx1"/>
                </a:solidFill>
                <a:effectLst/>
                <a:latin typeface="Segoe UI" panose="020B0502040204020203" pitchFamily="34" charset="0"/>
                <a:ea typeface="+mn-ea"/>
                <a:cs typeface="+mn-cs"/>
              </a:rPr>
              <a:t>Sometimes one version improves relevance but loses fluency, or speeds up performance but drops grounding. Testing helps you surface these tensions so you can prioritize intentionally.</a:t>
            </a:r>
          </a:p>
          <a:p>
            <a:endParaRPr lang="en-US" sz="800" b="0" i="0" kern="1200" dirty="0">
              <a:solidFill>
                <a:schemeClr val="tx1"/>
              </a:solidFill>
              <a:effectLst/>
              <a:latin typeface="Segoe UI" panose="020B0502040204020203" pitchFamily="34" charset="0"/>
              <a:ea typeface="+mn-ea"/>
              <a:cs typeface="+mn-cs"/>
            </a:endParaRPr>
          </a:p>
          <a:p>
            <a:r>
              <a:rPr lang="en-US" sz="800" b="0" i="0" kern="1200" dirty="0">
                <a:solidFill>
                  <a:schemeClr val="tx1"/>
                </a:solidFill>
                <a:effectLst/>
                <a:latin typeface="Segoe UI" panose="020B0502040204020203" pitchFamily="34" charset="0"/>
                <a:ea typeface="+mn-ea"/>
                <a:cs typeface="+mn-cs"/>
              </a:rPr>
              <a:t>The goal isn’t just to find “the best” version, it’s to understand </a:t>
            </a:r>
            <a:r>
              <a:rPr lang="en-US" sz="800" b="0" i="1" kern="1200" dirty="0">
                <a:solidFill>
                  <a:schemeClr val="tx1"/>
                </a:solidFill>
                <a:effectLst/>
                <a:latin typeface="Segoe UI" panose="020B0502040204020203" pitchFamily="34" charset="0"/>
                <a:ea typeface="+mn-ea"/>
                <a:cs typeface="+mn-cs"/>
              </a:rPr>
              <a:t>why</a:t>
            </a:r>
            <a:r>
              <a:rPr lang="en-US" sz="800" b="0" i="0" kern="1200" dirty="0">
                <a:solidFill>
                  <a:schemeClr val="tx1"/>
                </a:solidFill>
                <a:effectLst/>
                <a:latin typeface="Segoe UI" panose="020B0502040204020203" pitchFamily="34" charset="0"/>
                <a:ea typeface="+mn-ea"/>
                <a:cs typeface="+mn-cs"/>
              </a:rPr>
              <a:t> one works better than another. </a:t>
            </a:r>
          </a:p>
          <a:p>
            <a:endParaRPr lang="en-US" sz="800" b="0" i="0" kern="1200" dirty="0">
              <a:solidFill>
                <a:schemeClr val="tx1"/>
              </a:solidFill>
              <a:effectLst/>
              <a:latin typeface="Segoe UI" panose="020B0502040204020203" pitchFamily="34" charset="0"/>
              <a:ea typeface="+mn-ea"/>
              <a:cs typeface="+mn-cs"/>
            </a:endParaRPr>
          </a:p>
          <a:p>
            <a:r>
              <a:rPr lang="en-US" sz="800" b="0" i="0" kern="1200" dirty="0">
                <a:solidFill>
                  <a:schemeClr val="tx1"/>
                </a:solidFill>
                <a:effectLst/>
                <a:latin typeface="Segoe UI" panose="020B0502040204020203" pitchFamily="34" charset="0"/>
                <a:ea typeface="+mn-ea"/>
                <a:cs typeface="+mn-cs"/>
              </a:rPr>
              <a:t>And that insight is what makes your agent stronger with every iteration!</a:t>
            </a:r>
          </a:p>
          <a:p>
            <a:endParaRPr lang="en-US" sz="800" b="0" i="0" kern="1200" dirty="0">
              <a:solidFill>
                <a:schemeClr val="tx1"/>
              </a:solidFill>
              <a:effectLst/>
              <a:latin typeface="Segoe UI" panose="020B0502040204020203" pitchFamily="34" charset="0"/>
              <a:ea typeface="+mn-ea"/>
              <a:cs typeface="+mn-cs"/>
            </a:endParaRPr>
          </a:p>
          <a:p>
            <a:r>
              <a:rPr lang="en-US" sz="800" dirty="0"/>
              <a:t>Alright, so back to Serena and the Cora agent. At this stage, Serena has validated that Cora is behaving as expected. She’s tested the responses, tuned the prompts, and validated the output.</a:t>
            </a:r>
          </a:p>
          <a:p>
            <a:endParaRPr lang="en-US" sz="800" dirty="0"/>
          </a:p>
          <a:p>
            <a:r>
              <a:rPr lang="en-US" sz="800" dirty="0"/>
              <a:t>But a working agent isn’t the same as a working </a:t>
            </a:r>
            <a:r>
              <a:rPr lang="en-US" sz="800" i="1" dirty="0"/>
              <a:t>app</a:t>
            </a:r>
            <a:r>
              <a:rPr lang="en-US" sz="800" dirty="0"/>
              <a:t>.</a:t>
            </a:r>
          </a:p>
          <a:p>
            <a:endParaRPr lang="en-US" sz="800" dirty="0"/>
          </a:p>
          <a:p>
            <a:r>
              <a:rPr lang="en-US" sz="800" dirty="0"/>
              <a:t>Next, Serena needed to integrate the agent logic into a real-world product—and get it deployed.</a:t>
            </a:r>
          </a:p>
          <a:p>
            <a:endParaRPr lang="en-US" sz="800" b="0" i="0" kern="1200" dirty="0">
              <a:solidFill>
                <a:schemeClr val="tx1"/>
              </a:solidFill>
              <a:effectLst/>
              <a:latin typeface="Segoe UI" panose="020B0502040204020203" pitchFamily="34" charset="0"/>
              <a:ea typeface="+mn-ea"/>
              <a:cs typeface="+mn-cs"/>
            </a:endParaRPr>
          </a:p>
          <a:p>
            <a:endParaRPr lang="en-US" sz="800" dirty="0"/>
          </a:p>
          <a:p>
            <a:endParaRPr lang="en-US" sz="850" dirty="0">
              <a:cs typeface="Segoe U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9439414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9E1CF9-5DBA-BBCA-7DF7-7D87817D0B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94E4D8-4206-5A07-2CE3-7618DD63A5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35AD5F-9F39-E7E4-6129-08E49490DAEC}"/>
              </a:ext>
            </a:extLst>
          </p:cNvPr>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00:00:00:20 - 00:00:22:16</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For now, let's focus on getting the agent into a real world product. One of Serena's colleagues created the UI for the Cora app and passed along the project files. Therefore, the front end is complete. But what's missing is the brain behind it, the agent logic, the call to the MCP server, and the model responses within the AI toolkit.</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00:00:22:21 - 00:00:47:14</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Serena can export the agent code via her preferred SDK. And so as we scroll down at the bottom, we want to have an option to view the code. And then from here we have three options available. Either the Azure AI inference SDK, semantic Kernel SDK, and then we also have the Microsoft Agent framework. Serena chose to go with the Microsoft Agent framework, in which Python was her chosen language.</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00:00:47:16 - 00:00:54:16</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And now we have the code file for the agent that was created within the agent builder.</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00:00:54:18 - 00:01:19:17</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But after getting the code for the agent, Serena still needs to merge her agent code with the existing app code. So rather than spend cycles going through her colleague’s project, she could instead leverage GitHub Copilot again to merge the agent logic with the front end logic as well, and have a fully functional app.</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00:01:19:19 - 00:01:41:13</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And I actually happen to have that app here all put together. So remember Bruno? Let's pretend we're Bruno for a second. And what we're going to need is a recommendation for painting the living room. I'll pass in that prompt from earlier which states, here's a picture of my living room. I'm not sure whether I should go with eggshell or semi-gloss.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00:01:41:16 - 00:01:49:01</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Can you tell me which would work better based on the lighting and layout? We're going to pass in that image of Bruno's living room,</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00:01:49:05 - 00:01:53:01</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And let's see how the agent does.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00:01:53:03 - 00:02:17:03</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So Cora's working on it. And then soon here, we should get a response from Cora based on what's been processed in that image. So, Cora has taken the image into account based on the soft, natural light, with a clean and cozy esthetic. We have the things to consider if we want to go the eggshell route or the semi-gloss route.</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00:02:17:03 - 00:02:52:06</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And in this case, Cora is recommending the eggshell paint. And we do want recommendations for the </a:t>
            </a:r>
            <a:r>
              <a:rPr lang="en-US" sz="800" dirty="0" err="1"/>
              <a:t>Zava</a:t>
            </a:r>
            <a:r>
              <a:rPr lang="en-US" sz="800" dirty="0"/>
              <a:t> eggshell paint. So let's ask Cora recommend a Zaha eggshell paint. Cora's working on it again. Somewhere behind the scenes Cora is doing a tool call. And in doing that tool call, Cora is able to find the interior eggshell paint from </a:t>
            </a:r>
            <a:r>
              <a:rPr lang="en-US" sz="800" dirty="0" err="1"/>
              <a:t>Zava</a:t>
            </a:r>
            <a:r>
              <a:rPr lang="en-US" sz="800" dirty="0"/>
              <a:t> and Cora follows up to ask would we like more details on this product or assistance with purchasing?</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00:02:52:08 - 00:03:20:18</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Naturally, I want to know how much is the product. And in asking that question, Cora is able to inform me that the eggshell paint from </a:t>
            </a:r>
            <a:r>
              <a:rPr lang="en-US" sz="800" dirty="0" err="1"/>
              <a:t>Zava</a:t>
            </a:r>
            <a:r>
              <a:rPr lang="en-US" sz="800" dirty="0"/>
              <a:t> is priced at $65.67. What you've just seen here is that the Cora agent has done two tool calls successfully and very quickly. We have gone from prototyping this Cora agent</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00:03:21:00 - 00:03:32:18</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And adding that logic into an existing app. So that way </a:t>
            </a:r>
            <a:r>
              <a:rPr lang="en-US" sz="800" dirty="0" err="1"/>
              <a:t>Zava</a:t>
            </a:r>
            <a:r>
              <a:rPr lang="en-US" sz="800" dirty="0"/>
              <a:t> can place their Cora agent into production for their customers.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dirty="0"/>
          </a:p>
        </p:txBody>
      </p:sp>
      <p:sp>
        <p:nvSpPr>
          <p:cNvPr id="4" name="Header Placeholder 3">
            <a:extLst>
              <a:ext uri="{FF2B5EF4-FFF2-40B4-BE49-F238E27FC236}">
                <a16:creationId xmlns:a16="http://schemas.microsoft.com/office/drawing/2014/main" id="{EA6DCBBD-ED93-3831-E2B6-439575125CCF}"/>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523E272A-112F-8B50-2736-8A4CD5F565B9}"/>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11579A6-2258-ADD3-D375-C07000867A18}"/>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0903AAD9-0D43-488D-C960-38624925D0D3}"/>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858677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3CA4EB-0373-E185-4B11-96FD11E34A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54FBF3-A966-D986-54A0-9D11701AEE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51D392-8AFA-F4A1-830A-37B1D32E67FC}"/>
              </a:ext>
            </a:extLst>
          </p:cNvPr>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With a working app in hand, the final step is getting it out into the world.</a:t>
            </a:r>
          </a:p>
          <a:p>
            <a:endParaRPr lang="en-US" sz="850" dirty="0">
              <a:cs typeface="Segoe UI"/>
            </a:endParaRPr>
          </a:p>
        </p:txBody>
      </p:sp>
      <p:sp>
        <p:nvSpPr>
          <p:cNvPr id="4" name="Header Placeholder 3">
            <a:extLst>
              <a:ext uri="{FF2B5EF4-FFF2-40B4-BE49-F238E27FC236}">
                <a16:creationId xmlns:a16="http://schemas.microsoft.com/office/drawing/2014/main" id="{CE701540-06DE-B405-78B2-7E19E81F6A44}"/>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DD660E77-70DC-CD2B-C7C3-160FC735DF6A}"/>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67A5205F-14EE-FEF4-19B1-EDC0B20B058D}"/>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7296E597-8D6F-250D-B3BE-0FA5F792B7F6}"/>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331633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a:extLst>
            <a:ext uri="{FF2B5EF4-FFF2-40B4-BE49-F238E27FC236}">
              <a16:creationId xmlns:a16="http://schemas.microsoft.com/office/drawing/2014/main" id="{7AE4AE30-7718-A309-0A2A-5A6C102F6B70}"/>
            </a:ext>
          </a:extLst>
        </p:cNvPr>
        <p:cNvGrpSpPr/>
        <p:nvPr/>
      </p:nvGrpSpPr>
      <p:grpSpPr>
        <a:xfrm>
          <a:off x="0" y="0"/>
          <a:ext cx="0" cy="0"/>
          <a:chOff x="0" y="0"/>
          <a:chExt cx="0" cy="0"/>
        </a:xfrm>
      </p:grpSpPr>
      <p:sp>
        <p:nvSpPr>
          <p:cNvPr id="1515" name="Google Shape;1515;g3555fa4d190_0_96:notes">
            <a:extLst>
              <a:ext uri="{FF2B5EF4-FFF2-40B4-BE49-F238E27FC236}">
                <a16:creationId xmlns:a16="http://schemas.microsoft.com/office/drawing/2014/main" id="{0942AA40-158F-F978-464A-3FB2849ABCA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3555fa4d190_0_96:notes">
            <a:extLst>
              <a:ext uri="{FF2B5EF4-FFF2-40B4-BE49-F238E27FC236}">
                <a16:creationId xmlns:a16="http://schemas.microsoft.com/office/drawing/2014/main" id="{1D701A2B-6A95-2ADF-1306-5B50AB23C9A2}"/>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r>
              <a:rPr lang="en-US" sz="800" dirty="0"/>
              <a:t>Serena used </a:t>
            </a:r>
            <a:r>
              <a:rPr lang="en-US" sz="800" b="1" i="0" dirty="0"/>
              <a:t>GitHub Copilot for Azure</a:t>
            </a:r>
            <a:r>
              <a:rPr lang="en-US" sz="800" dirty="0"/>
              <a:t> to guide her through the deployment process. It’s not just generic advice—GitHub Copilot understands the project context and provides step-by-step instructions to prep it for Azure.</a:t>
            </a:r>
          </a:p>
          <a:p>
            <a:endParaRPr lang="en-US" sz="800" dirty="0"/>
          </a:p>
          <a:p>
            <a:r>
              <a:rPr lang="en-US" sz="800" dirty="0"/>
              <a:t>In Serena’s case, that meant configuring her app to run as an Azure Container App.</a:t>
            </a:r>
          </a:p>
          <a:p>
            <a:endParaRPr lang="en-US" sz="800" dirty="0"/>
          </a:p>
          <a:p>
            <a:r>
              <a:rPr lang="en-US" sz="800" dirty="0"/>
              <a:t>What’s powerful here is that she doesn’t need deep Azure expertise—just a clear goal and the right tools.</a:t>
            </a:r>
          </a:p>
          <a:p>
            <a:endParaRPr lang="en-US" sz="800" dirty="0"/>
          </a:p>
          <a:p>
            <a:r>
              <a:rPr lang="en-US" sz="800" b="1" i="0" dirty="0"/>
              <a:t>GitHub Copilot for Azure </a:t>
            </a:r>
            <a:r>
              <a:rPr lang="en-US" sz="800" dirty="0"/>
              <a:t>lowers the barrier to entry, so developers like Serena can ship with confidence, even if they’re new to cloud deployment.</a:t>
            </a:r>
          </a:p>
          <a:p>
            <a:endParaRPr lang="en-US" sz="800" dirty="0"/>
          </a:p>
          <a:p>
            <a:r>
              <a:rPr lang="en-US" sz="800" dirty="0"/>
              <a:t>And for </a:t>
            </a:r>
            <a:r>
              <a:rPr lang="en-US" sz="800" dirty="0" err="1"/>
              <a:t>Zava</a:t>
            </a:r>
            <a:r>
              <a:rPr lang="en-US" sz="800" dirty="0"/>
              <a:t>, this is where the investment pays off.</a:t>
            </a:r>
          </a:p>
          <a:p>
            <a:br>
              <a:rPr lang="en-US" sz="800" dirty="0"/>
            </a:br>
            <a:r>
              <a:rPr lang="en-US" sz="800" dirty="0"/>
              <a:t>They now have a real, scalable agent experience—running securely on Azure, with the ability to manage, monitor, and evolve it over time. But this stage isn’t just about pushing code—it’s where </a:t>
            </a:r>
            <a:r>
              <a:rPr lang="en-US" sz="800" dirty="0" err="1"/>
              <a:t>Zava</a:t>
            </a:r>
            <a:r>
              <a:rPr lang="en-US" sz="800" dirty="0"/>
              <a:t> starts to realize the </a:t>
            </a:r>
            <a:r>
              <a:rPr lang="en-US" sz="800" i="1" dirty="0"/>
              <a:t>full value</a:t>
            </a:r>
            <a:r>
              <a:rPr lang="en-US" sz="800" dirty="0"/>
              <a:t> of the Azure ecosystem.</a:t>
            </a:r>
          </a:p>
          <a:p>
            <a:endParaRPr lang="en-US" sz="800" dirty="0"/>
          </a:p>
          <a:p>
            <a:endParaRPr lang="en-US" sz="850" dirty="0">
              <a:cs typeface="Segoe UI"/>
            </a:endParaRPr>
          </a:p>
        </p:txBody>
      </p:sp>
      <p:sp>
        <p:nvSpPr>
          <p:cNvPr id="1517" name="Google Shape;1517;g3555fa4d190_0_96:notes">
            <a:extLst>
              <a:ext uri="{FF2B5EF4-FFF2-40B4-BE49-F238E27FC236}">
                <a16:creationId xmlns:a16="http://schemas.microsoft.com/office/drawing/2014/main" id="{35D9161F-4E90-5116-F213-66B4101074E7}"/>
              </a:ext>
            </a:extLst>
          </p:cNvPr>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fld id="{00000000-1234-1234-1234-123412341234}"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23</a:t>
            </a:fld>
            <a:endParaRPr kumimoji="0"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533518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53A5D-BE1D-FA6D-C657-38D0472781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5F4642-3A38-D40D-5F46-0C5EC086C9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88131A-40AF-793A-3801-DC6CDBA7DB9A}"/>
              </a:ext>
            </a:extLst>
          </p:cNvPr>
          <p:cNvSpPr>
            <a:spLocks noGrp="1"/>
          </p:cNvSpPr>
          <p:nvPr>
            <p:ph type="body" idx="1"/>
          </p:nvPr>
        </p:nvSpPr>
        <p:spPr/>
        <p:txBody>
          <a:bodyPr/>
          <a:lstStyle/>
          <a:p>
            <a:r>
              <a:rPr lang="en-US" sz="1200" dirty="0"/>
              <a:t>By deploying to Azure, </a:t>
            </a:r>
            <a:r>
              <a:rPr lang="en-US" sz="1200" dirty="0" err="1"/>
              <a:t>Zava</a:t>
            </a:r>
            <a:r>
              <a:rPr lang="en-US" sz="1200" dirty="0"/>
              <a:t> gains more than just compute—they get enterprise-grade infrastructure, security, governance, and lifecycle management tailored for generative AI workloads. Let’s unpack what that unlocks for </a:t>
            </a:r>
            <a:r>
              <a:rPr lang="en-US" sz="1200" dirty="0" err="1"/>
              <a:t>Zava</a:t>
            </a:r>
            <a:r>
              <a:rPr lang="en-US" sz="1200" dirty="0"/>
              <a:t> operationally and strategically.</a:t>
            </a:r>
          </a:p>
          <a:p>
            <a:endParaRPr lang="en-US" sz="1200" dirty="0"/>
          </a:p>
          <a:p>
            <a:r>
              <a:rPr lang="en-US" sz="1200" b="1" dirty="0"/>
              <a:t>First</a:t>
            </a:r>
            <a:r>
              <a:rPr lang="en-US" sz="1200" dirty="0"/>
              <a:t>, </a:t>
            </a:r>
            <a:r>
              <a:rPr lang="en-US" sz="1200" dirty="0" err="1"/>
              <a:t>Zava</a:t>
            </a:r>
            <a:r>
              <a:rPr lang="en-US" sz="1200" dirty="0"/>
              <a:t> gains  </a:t>
            </a:r>
            <a:r>
              <a:rPr lang="en-US" sz="1200" b="1" dirty="0"/>
              <a:t>built-in security and compliance</a:t>
            </a:r>
            <a:r>
              <a:rPr lang="en-US" sz="1200" dirty="0"/>
              <a:t>:</a:t>
            </a:r>
          </a:p>
          <a:p>
            <a:pPr marL="171450" indent="-171450">
              <a:buFont typeface="Arial" panose="020B0604020202020204" pitchFamily="34" charset="0"/>
              <a:buChar char="•"/>
            </a:pPr>
            <a:r>
              <a:rPr lang="en-US" sz="1200" dirty="0"/>
              <a:t>Role-based access controls</a:t>
            </a:r>
          </a:p>
          <a:p>
            <a:pPr marL="171450" indent="-171450">
              <a:buFont typeface="Arial" panose="020B0604020202020204" pitchFamily="34" charset="0"/>
              <a:buChar char="•"/>
            </a:pPr>
            <a:r>
              <a:rPr lang="en-US" sz="1200" dirty="0"/>
              <a:t>Managed identities and secret handling</a:t>
            </a:r>
          </a:p>
          <a:p>
            <a:pPr marL="171450" indent="-171450">
              <a:buFont typeface="Arial" panose="020B0604020202020204" pitchFamily="34" charset="0"/>
              <a:buChar char="•"/>
            </a:pPr>
            <a:r>
              <a:rPr lang="en-US" sz="1200" dirty="0"/>
              <a:t>Policy enforcement and enterprise-grade governance</a:t>
            </a:r>
          </a:p>
          <a:p>
            <a:endParaRPr lang="en-US" sz="1200" b="1" dirty="0"/>
          </a:p>
          <a:p>
            <a:r>
              <a:rPr lang="en-US" sz="1200" b="1" dirty="0"/>
              <a:t>Second</a:t>
            </a:r>
            <a:r>
              <a:rPr lang="en-US" sz="1200" dirty="0"/>
              <a:t>, </a:t>
            </a:r>
            <a:r>
              <a:rPr lang="en-US" sz="1200" dirty="0" err="1"/>
              <a:t>Zava</a:t>
            </a:r>
            <a:r>
              <a:rPr lang="en-US" sz="1200" dirty="0"/>
              <a:t> gain access to a centralized </a:t>
            </a:r>
            <a:r>
              <a:rPr lang="en-US" sz="1200" b="1" dirty="0"/>
              <a:t>model and agent management system</a:t>
            </a:r>
            <a:r>
              <a:rPr lang="en-US" sz="1200" dirty="0"/>
              <a:t>:</a:t>
            </a:r>
          </a:p>
          <a:p>
            <a:pPr marL="171450" indent="-171450">
              <a:buFont typeface="Arial" panose="020B0604020202020204" pitchFamily="34" charset="0"/>
              <a:buChar char="•"/>
            </a:pPr>
            <a:r>
              <a:rPr lang="en-US" sz="1200" dirty="0"/>
              <a:t>Versioned deployments</a:t>
            </a:r>
          </a:p>
          <a:p>
            <a:pPr marL="171450" indent="-171450">
              <a:buFont typeface="Arial" panose="020B0604020202020204" pitchFamily="34" charset="0"/>
              <a:buChar char="•"/>
            </a:pPr>
            <a:r>
              <a:rPr lang="en-US" sz="1200" dirty="0"/>
              <a:t>Agent registries</a:t>
            </a:r>
          </a:p>
          <a:p>
            <a:pPr marL="171450" indent="-171450">
              <a:buFont typeface="Arial" panose="020B0604020202020204" pitchFamily="34" charset="0"/>
              <a:buChar char="•"/>
            </a:pPr>
            <a:r>
              <a:rPr lang="en-US" sz="1200" dirty="0"/>
              <a:t>Built-in evaluation pipelines</a:t>
            </a:r>
          </a:p>
          <a:p>
            <a:endParaRPr lang="en-US" sz="1200" dirty="0"/>
          </a:p>
          <a:p>
            <a:r>
              <a:rPr lang="en-US" sz="1200" dirty="0"/>
              <a:t>And </a:t>
            </a:r>
            <a:r>
              <a:rPr lang="en-US" sz="1200" b="1" dirty="0"/>
              <a:t>finally</a:t>
            </a:r>
            <a:r>
              <a:rPr lang="en-US" sz="1200" dirty="0"/>
              <a:t>, </a:t>
            </a:r>
            <a:r>
              <a:rPr lang="en-US" sz="1200" dirty="0" err="1"/>
              <a:t>Zava</a:t>
            </a:r>
            <a:r>
              <a:rPr lang="en-US" sz="1200" dirty="0"/>
              <a:t> benefits from </a:t>
            </a:r>
            <a:r>
              <a:rPr lang="en-US" sz="1200" b="1" dirty="0"/>
              <a:t>scalable infrastructure that’s purpose-built for generative AI</a:t>
            </a:r>
            <a:r>
              <a:rPr lang="en-US" sz="1200" dirty="0"/>
              <a:t>:</a:t>
            </a:r>
          </a:p>
          <a:p>
            <a:pPr marL="171450" indent="-171450">
              <a:buFont typeface="Arial" panose="020B0604020202020204" pitchFamily="34" charset="0"/>
              <a:buChar char="•"/>
            </a:pPr>
            <a:r>
              <a:rPr lang="en-US" sz="1200" dirty="0"/>
              <a:t>Elastic model serving (i.e. ability to automatically scale AI model inference infrastructure up or down based on demand—so your application remains responsive without over-provisioning resources.)</a:t>
            </a:r>
          </a:p>
          <a:p>
            <a:pPr marL="171450" indent="-171450">
              <a:buFont typeface="Arial" panose="020B0604020202020204" pitchFamily="34" charset="0"/>
              <a:buChar char="•"/>
            </a:pPr>
            <a:r>
              <a:rPr lang="en-US" sz="1200" dirty="0"/>
              <a:t>And visibility into cost and usage metrics</a:t>
            </a:r>
          </a:p>
          <a:p>
            <a:endParaRPr lang="en-US" sz="1200" b="1" dirty="0"/>
          </a:p>
          <a:p>
            <a:r>
              <a:rPr lang="en-US" sz="1200" b="1" dirty="0"/>
              <a:t>This</a:t>
            </a:r>
            <a:r>
              <a:rPr lang="en-US" sz="1200" dirty="0"/>
              <a:t> is what Microsoft Foundry unlocks for </a:t>
            </a:r>
            <a:r>
              <a:rPr lang="en-US" sz="1200" dirty="0" err="1"/>
              <a:t>Zava</a:t>
            </a:r>
            <a:r>
              <a:rPr lang="en-US" sz="1200" dirty="0"/>
              <a:t>: A production-ready, secure platform that supports not just the launch—but the </a:t>
            </a:r>
            <a:r>
              <a:rPr lang="en-US" sz="1200" i="1" dirty="0"/>
              <a:t>lifecycle</a:t>
            </a:r>
            <a:r>
              <a:rPr lang="en-US" sz="1200" dirty="0"/>
              <a:t> of their AI-powered customer experience.</a:t>
            </a:r>
          </a:p>
          <a:p>
            <a:endParaRPr lang="en-US" sz="1200" dirty="0"/>
          </a:p>
          <a:p>
            <a:r>
              <a:rPr lang="en-US" sz="1200" dirty="0"/>
              <a:t>And of course, once Cora is live—</a:t>
            </a:r>
            <a:r>
              <a:rPr lang="en-US" sz="1200" dirty="0" err="1"/>
              <a:t>Zava</a:t>
            </a:r>
            <a:r>
              <a:rPr lang="en-US" sz="1200" dirty="0"/>
              <a:t> needs to keep everything healthy, trustworthy, and measurable.</a:t>
            </a:r>
            <a:br>
              <a:rPr lang="en-US" sz="1200" dirty="0"/>
            </a:br>
            <a:endParaRPr lang="en-US" sz="1200" dirty="0"/>
          </a:p>
          <a:p>
            <a:r>
              <a:rPr lang="en-US" sz="1200" dirty="0"/>
              <a:t>That’s where </a:t>
            </a:r>
            <a:r>
              <a:rPr lang="en-US" sz="1200" b="1" dirty="0"/>
              <a:t>observability</a:t>
            </a:r>
            <a:r>
              <a:rPr lang="en-US" sz="1200" dirty="0"/>
              <a:t> comes in.</a:t>
            </a:r>
          </a:p>
          <a:p>
            <a:endParaRPr lang="en-US" sz="1400" dirty="0">
              <a:cs typeface="Segoe UI"/>
            </a:endParaRPr>
          </a:p>
        </p:txBody>
      </p:sp>
      <p:sp>
        <p:nvSpPr>
          <p:cNvPr id="4" name="Slide Number Placeholder 3">
            <a:extLst>
              <a:ext uri="{FF2B5EF4-FFF2-40B4-BE49-F238E27FC236}">
                <a16:creationId xmlns:a16="http://schemas.microsoft.com/office/drawing/2014/main" id="{8E4C4FE4-CA27-E2A4-77E8-BC457E73487D}"/>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A0C706-A3BA-C34A-ACEA-4B4D1395093F}"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3280934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a:extLst>
            <a:ext uri="{FF2B5EF4-FFF2-40B4-BE49-F238E27FC236}">
              <a16:creationId xmlns:a16="http://schemas.microsoft.com/office/drawing/2014/main" id="{D15FC414-0A46-BD89-FE3F-39877D0C2C15}"/>
            </a:ext>
          </a:extLst>
        </p:cNvPr>
        <p:cNvGrpSpPr/>
        <p:nvPr/>
      </p:nvGrpSpPr>
      <p:grpSpPr>
        <a:xfrm>
          <a:off x="0" y="0"/>
          <a:ext cx="0" cy="0"/>
          <a:chOff x="0" y="0"/>
          <a:chExt cx="0" cy="0"/>
        </a:xfrm>
      </p:grpSpPr>
      <p:sp>
        <p:nvSpPr>
          <p:cNvPr id="1515" name="Google Shape;1515;g3555fa4d190_0_96:notes">
            <a:extLst>
              <a:ext uri="{FF2B5EF4-FFF2-40B4-BE49-F238E27FC236}">
                <a16:creationId xmlns:a16="http://schemas.microsoft.com/office/drawing/2014/main" id="{915AEBE8-CA90-EAE3-F9F9-2B4A24DC25E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3555fa4d190_0_96:notes">
            <a:extLst>
              <a:ext uri="{FF2B5EF4-FFF2-40B4-BE49-F238E27FC236}">
                <a16:creationId xmlns:a16="http://schemas.microsoft.com/office/drawing/2014/main" id="{63351F72-136F-48C0-D39A-6FF7550AB6F8}"/>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r>
              <a:rPr lang="en-US" sz="800" dirty="0"/>
              <a:t>Once Cora is live, Serena and the </a:t>
            </a:r>
            <a:r>
              <a:rPr lang="en-US" sz="800" dirty="0" err="1"/>
              <a:t>Zava</a:t>
            </a:r>
            <a:r>
              <a:rPr lang="en-US" sz="800" dirty="0"/>
              <a:t> team need more than just logs—they need </a:t>
            </a:r>
            <a:r>
              <a:rPr lang="en-US" sz="800" b="1" dirty="0"/>
              <a:t>real visibility</a:t>
            </a:r>
            <a:r>
              <a:rPr lang="en-US" sz="800" dirty="0"/>
              <a:t> into how the system is performing.</a:t>
            </a:r>
          </a:p>
          <a:p>
            <a:endParaRPr lang="en-US" sz="800" dirty="0"/>
          </a:p>
          <a:p>
            <a:r>
              <a:rPr lang="en-US" sz="800" dirty="0"/>
              <a:t>That’s where observability becomes critical.</a:t>
            </a:r>
          </a:p>
          <a:p>
            <a:endParaRPr lang="en-US" sz="800" dirty="0"/>
          </a:p>
          <a:p>
            <a:r>
              <a:rPr lang="en-US" sz="800" dirty="0"/>
              <a:t>For example—let’s say Bruno, our painting customer, messages Cora and gets no product recommendation in return.</a:t>
            </a:r>
          </a:p>
          <a:p>
            <a:br>
              <a:rPr lang="en-US" sz="800" dirty="0"/>
            </a:br>
            <a:r>
              <a:rPr lang="en-US" sz="800" dirty="0"/>
              <a:t>Is it a model issue? A backend error? Did the MCP tool call fail?</a:t>
            </a:r>
          </a:p>
          <a:p>
            <a:endParaRPr lang="en-US" sz="800" dirty="0"/>
          </a:p>
          <a:p>
            <a:r>
              <a:rPr lang="en-US" sz="800" dirty="0"/>
              <a:t>With Foundry Control plane, Serena can </a:t>
            </a:r>
            <a:r>
              <a:rPr lang="en-US" sz="800" b="1" dirty="0"/>
              <a:t>trace the entire flow end-to-end</a:t>
            </a:r>
            <a:r>
              <a:rPr lang="en-US" sz="800" dirty="0"/>
              <a:t>—from the initial user message, to the agent’s tool call, and to the agent’s response. </a:t>
            </a:r>
            <a:r>
              <a:rPr lang="en-US" sz="800" b="0" i="0" kern="1200" dirty="0">
                <a:solidFill>
                  <a:schemeClr val="tx1"/>
                </a:solidFill>
                <a:effectLst/>
                <a:latin typeface="Segoe UI" panose="020B0502040204020203" pitchFamily="34" charset="0"/>
                <a:ea typeface="+mn-ea"/>
                <a:cs typeface="+mn-cs"/>
              </a:rPr>
              <a:t>The </a:t>
            </a:r>
            <a:r>
              <a:rPr lang="en-US" sz="800" b="1" i="0" kern="1200" dirty="0">
                <a:solidFill>
                  <a:schemeClr val="tx1"/>
                </a:solidFill>
                <a:effectLst/>
                <a:latin typeface="Segoe UI" panose="020B0502040204020203" pitchFamily="34" charset="0"/>
                <a:ea typeface="+mn-ea"/>
                <a:cs typeface="+mn-cs"/>
              </a:rPr>
              <a:t>Microsoft Foundry Control Plane</a:t>
            </a:r>
            <a:r>
              <a:rPr lang="en-US" sz="800" b="0" i="0" kern="1200" dirty="0">
                <a:solidFill>
                  <a:schemeClr val="tx1"/>
                </a:solidFill>
                <a:effectLst/>
                <a:latin typeface="Segoe UI" panose="020B0502040204020203" pitchFamily="34" charset="0"/>
                <a:ea typeface="+mn-ea"/>
                <a:cs typeface="+mn-cs"/>
              </a:rPr>
              <a:t> is a unified management interface that provides visibility, governance, and control for AI agents, models, and tools across your Foundry enterprise.</a:t>
            </a:r>
            <a:endParaRPr lang="en-US" sz="800" dirty="0"/>
          </a:p>
          <a:p>
            <a:endParaRPr lang="en-US" sz="800" dirty="0"/>
          </a:p>
          <a:p>
            <a:r>
              <a:rPr lang="en-US" sz="800" dirty="0"/>
              <a:t>She can drill into:</a:t>
            </a:r>
          </a:p>
          <a:p>
            <a:pPr marL="171450" indent="-171450">
              <a:buFont typeface="Arial" panose="020B0604020202020204" pitchFamily="34" charset="0"/>
              <a:buChar char="•"/>
            </a:pPr>
            <a:r>
              <a:rPr lang="en-US" sz="800" b="1" dirty="0"/>
              <a:t>Latency</a:t>
            </a:r>
            <a:r>
              <a:rPr lang="en-US" sz="800" dirty="0"/>
              <a:t> across steps</a:t>
            </a:r>
          </a:p>
          <a:p>
            <a:pPr marL="171450" indent="-171450">
              <a:buFont typeface="Arial" panose="020B0604020202020204" pitchFamily="34" charset="0"/>
              <a:buChar char="•"/>
            </a:pPr>
            <a:r>
              <a:rPr lang="en-US" sz="800" b="1" dirty="0"/>
              <a:t>Failures</a:t>
            </a:r>
            <a:r>
              <a:rPr lang="en-US" sz="800" dirty="0"/>
              <a:t> in tool calls or model responses</a:t>
            </a:r>
          </a:p>
          <a:p>
            <a:pPr marL="171450" indent="-171450">
              <a:buFont typeface="Arial" panose="020B0604020202020204" pitchFamily="34" charset="0"/>
              <a:buChar char="•"/>
            </a:pPr>
            <a:r>
              <a:rPr lang="en-US" sz="800" dirty="0"/>
              <a:t>And even see </a:t>
            </a:r>
            <a:r>
              <a:rPr lang="en-US" sz="800" b="1" dirty="0"/>
              <a:t>custom metrics</a:t>
            </a:r>
            <a:r>
              <a:rPr lang="en-US" sz="800" dirty="0"/>
              <a:t> she’s defined, like evaluators to assess agent friendliness</a:t>
            </a:r>
          </a:p>
          <a:p>
            <a:pPr marL="171450" indent="-171450">
              <a:buFont typeface="Arial" panose="020B0604020202020204" pitchFamily="34" charset="0"/>
              <a:buChar char="•"/>
            </a:pPr>
            <a:endParaRPr lang="en-US" sz="800" dirty="0"/>
          </a:p>
          <a:p>
            <a:pPr marL="0" indent="0">
              <a:buFont typeface="Arial" panose="020B0604020202020204" pitchFamily="34" charset="0"/>
              <a:buNone/>
            </a:pPr>
            <a:r>
              <a:rPr lang="en-US" sz="800" dirty="0"/>
              <a:t>This level of observability means </a:t>
            </a:r>
            <a:r>
              <a:rPr lang="en-US" sz="800" dirty="0" err="1"/>
              <a:t>Zava</a:t>
            </a:r>
            <a:r>
              <a:rPr lang="en-US" sz="800" dirty="0"/>
              <a:t> can </a:t>
            </a:r>
            <a:r>
              <a:rPr lang="en-US" sz="800" b="1" dirty="0"/>
              <a:t>detect problems faster</a:t>
            </a:r>
            <a:r>
              <a:rPr lang="en-US" sz="800" dirty="0"/>
              <a:t>, </a:t>
            </a:r>
            <a:r>
              <a:rPr lang="en-US" sz="800" b="1" dirty="0"/>
              <a:t>resolve issues proactively</a:t>
            </a:r>
            <a:r>
              <a:rPr lang="en-US" sz="800" dirty="0"/>
              <a:t>, and ultimately </a:t>
            </a:r>
            <a:r>
              <a:rPr lang="en-US" sz="800" b="1" dirty="0"/>
              <a:t>deliver a more reliable customer experience</a:t>
            </a:r>
            <a:r>
              <a:rPr lang="en-US" sz="800" dirty="0"/>
              <a:t>.</a:t>
            </a:r>
          </a:p>
          <a:p>
            <a:pPr marL="0" indent="0">
              <a:buFont typeface="Arial" panose="020B0604020202020204" pitchFamily="34" charset="0"/>
              <a:buNone/>
            </a:pPr>
            <a:endParaRPr lang="en-US" sz="800" dirty="0"/>
          </a:p>
          <a:p>
            <a:endParaRPr lang="en-US" sz="850" dirty="0">
              <a:cs typeface="Segoe UI"/>
            </a:endParaRPr>
          </a:p>
        </p:txBody>
      </p:sp>
      <p:sp>
        <p:nvSpPr>
          <p:cNvPr id="1517" name="Google Shape;1517;g3555fa4d190_0_96:notes">
            <a:extLst>
              <a:ext uri="{FF2B5EF4-FFF2-40B4-BE49-F238E27FC236}">
                <a16:creationId xmlns:a16="http://schemas.microsoft.com/office/drawing/2014/main" id="{B0E4BD44-4AAD-0D93-D326-EEF8F89E5092}"/>
              </a:ext>
            </a:extLst>
          </p:cNvPr>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fld id="{00000000-1234-1234-1234-123412341234}"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25</a:t>
            </a:fld>
            <a:endParaRPr kumimoji="0"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035392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dirty="0"/>
              <a:t>Today we walked through what it really looks like to go from </a:t>
            </a:r>
            <a:r>
              <a:rPr lang="en-US" sz="800" b="1" dirty="0"/>
              <a:t>idea to impact</a:t>
            </a:r>
            <a:r>
              <a:rPr lang="en-US" sz="800" dirty="0"/>
              <a:t>—from building your first agent to deploying a production-ready AI agent solution backed by Microsoft Foundry.</a:t>
            </a:r>
          </a:p>
          <a:p>
            <a:endParaRPr lang="en-US" sz="800" dirty="0"/>
          </a:p>
          <a:p>
            <a:r>
              <a:rPr lang="en-US" sz="800" dirty="0"/>
              <a:t>You saw how tools like the AI Toolkit, GitHub Copilot, and Microsoft Foundry fit together into a </a:t>
            </a:r>
            <a:r>
              <a:rPr lang="en-US" sz="800" b="1" dirty="0"/>
              <a:t>developer-first GenAI workflow</a:t>
            </a:r>
            <a:r>
              <a:rPr lang="en-US" sz="800" dirty="0"/>
              <a:t>.</a:t>
            </a:r>
          </a:p>
          <a:p>
            <a:endParaRPr lang="en-US" sz="800" dirty="0"/>
          </a:p>
          <a:p>
            <a:r>
              <a:rPr lang="en-US" sz="800" dirty="0"/>
              <a:t>And you saw how Serena—working under pressure, with limited bandwidth—was still able to ship something powerful, scalable, and responsible.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1525785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sz="850" dirty="0">
              <a:cs typeface="Segoe U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297694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0DEF53-33F8-45C6-947B-A6BB4B70D5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E0C89A-BFBF-26D8-412C-5A8A80F47A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BC0760-3D45-F23F-B0E0-8221E8F7F1AC}"/>
              </a:ext>
            </a:extLst>
          </p:cNvPr>
          <p:cNvSpPr>
            <a:spLocks noGrp="1"/>
          </p:cNvSpPr>
          <p:nvPr>
            <p:ph type="body" idx="1"/>
          </p:nvPr>
        </p:nvSpPr>
        <p:spPr/>
        <p:txBody>
          <a:bodyPr/>
          <a:lstStyle/>
          <a:p>
            <a:r>
              <a:rPr lang="en-US" sz="800" dirty="0"/>
              <a:t>It’s Saturday morning. Bruno Zhao stands in his apartment living room—coffee in one hand, his phone in the other—snapping a photo of the space he’s about to transform.</a:t>
            </a:r>
          </a:p>
          <a:p>
            <a:endParaRPr lang="en-US" sz="800" dirty="0"/>
          </a:p>
          <a:p>
            <a:r>
              <a:rPr lang="en-US" sz="800" dirty="0"/>
              <a:t>He’s finally ready to paint. He knows the vibe he’s going for: warm, cozy, maybe something with a little depth. But now he’s staring at a bigger question: </a:t>
            </a:r>
            <a:r>
              <a:rPr lang="en-US" sz="800" b="1" dirty="0"/>
              <a:t>Eggshell or matte? Satin or semi-gloss?</a:t>
            </a:r>
          </a:p>
          <a:p>
            <a:br>
              <a:rPr lang="en-US" sz="800" dirty="0"/>
            </a:br>
            <a:r>
              <a:rPr lang="en-US" sz="800" dirty="0"/>
              <a:t>He wants the walls to feel elegant but still hide imperfections. He’s not a pro—and one wrong decision could mean repainting everything next weekend.</a:t>
            </a:r>
          </a:p>
          <a:p>
            <a:endParaRPr lang="en-US" sz="800" dirty="0"/>
          </a:p>
          <a:p>
            <a:r>
              <a:rPr lang="en-US" sz="800" dirty="0" err="1"/>
              <a:t>Zava</a:t>
            </a:r>
            <a:r>
              <a:rPr lang="en-US" sz="800" dirty="0"/>
              <a:t>, his local home-DIY store, carries all the essentials. But finding the right finish? That’s where things get tricky.</a:t>
            </a:r>
          </a:p>
          <a:p>
            <a:endParaRPr lang="en-US" sz="800" dirty="0"/>
          </a:p>
          <a:p>
            <a:r>
              <a:rPr lang="en-US" sz="800" dirty="0"/>
              <a:t>And that’s exactly where our story—and our app—begins.</a:t>
            </a:r>
          </a:p>
          <a:p>
            <a:endParaRPr lang="en-US" sz="850" dirty="0">
              <a:cs typeface="Segoe UI"/>
            </a:endParaRPr>
          </a:p>
        </p:txBody>
      </p:sp>
      <p:sp>
        <p:nvSpPr>
          <p:cNvPr id="4" name="Header Placeholder 3">
            <a:extLst>
              <a:ext uri="{FF2B5EF4-FFF2-40B4-BE49-F238E27FC236}">
                <a16:creationId xmlns:a16="http://schemas.microsoft.com/office/drawing/2014/main" id="{CA106330-ED02-C108-55BF-8372A584D6D7}"/>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7A76495D-286D-11D4-DA0F-49D962A6FDBF}"/>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B92FA83-6118-0DBF-C074-9610ABABDC9C}"/>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9D02C71F-7706-13A8-6FCC-C50C747DCBAA}"/>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915209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B1E338-9F88-AA35-4639-1DC995D548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320A0D-47DC-5575-0D92-FC95321FB4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A2DBC7-F262-035D-759E-A16125566EBD}"/>
              </a:ext>
            </a:extLst>
          </p:cNvPr>
          <p:cNvSpPr>
            <a:spLocks noGrp="1"/>
          </p:cNvSpPr>
          <p:nvPr>
            <p:ph type="body" idx="1"/>
          </p:nvPr>
        </p:nvSpPr>
        <p:spPr/>
        <p:txBody>
          <a:bodyPr/>
          <a:lstStyle/>
          <a:p>
            <a:r>
              <a:rPr lang="en-US" sz="800" dirty="0"/>
              <a:t>Now meet Serena. Serena’s a developer at </a:t>
            </a:r>
            <a:r>
              <a:rPr lang="en-US" sz="800" dirty="0" err="1"/>
              <a:t>Zava</a:t>
            </a:r>
            <a:r>
              <a:rPr lang="en-US" sz="800" dirty="0"/>
              <a:t>. Her job?</a:t>
            </a:r>
            <a:br>
              <a:rPr lang="en-US" sz="800" dirty="0"/>
            </a:br>
            <a:endParaRPr lang="en-US" sz="800" dirty="0"/>
          </a:p>
          <a:p>
            <a:r>
              <a:rPr lang="en-US" sz="800" dirty="0"/>
              <a:t>To help customers like Bruno get the </a:t>
            </a:r>
            <a:r>
              <a:rPr lang="en-US" sz="800" i="1" dirty="0"/>
              <a:t>right</a:t>
            </a:r>
            <a:r>
              <a:rPr lang="en-US" sz="800" dirty="0"/>
              <a:t> recommendations—without needing to search for hours or stand in line at the paint counter.</a:t>
            </a:r>
          </a:p>
          <a:p>
            <a:endParaRPr lang="en-US" sz="800" dirty="0"/>
          </a:p>
          <a:p>
            <a:r>
              <a:rPr lang="en-US" sz="800" dirty="0"/>
              <a:t>But she’s got a constraint: limited time, a huge product catalog, and a business that needs results </a:t>
            </a:r>
            <a:r>
              <a:rPr lang="en-US" sz="800" i="1" dirty="0"/>
              <a:t>fast</a:t>
            </a:r>
            <a:r>
              <a:rPr lang="en-US" sz="800" dirty="0"/>
              <a:t>.</a:t>
            </a:r>
          </a:p>
          <a:p>
            <a:endParaRPr lang="en-US" sz="800" dirty="0"/>
          </a:p>
          <a:p>
            <a:endParaRPr lang="en-US" sz="850" dirty="0">
              <a:cs typeface="Segoe UI"/>
            </a:endParaRPr>
          </a:p>
        </p:txBody>
      </p:sp>
      <p:sp>
        <p:nvSpPr>
          <p:cNvPr id="4" name="Header Placeholder 3">
            <a:extLst>
              <a:ext uri="{FF2B5EF4-FFF2-40B4-BE49-F238E27FC236}">
                <a16:creationId xmlns:a16="http://schemas.microsoft.com/office/drawing/2014/main" id="{AB2F9C4D-5C60-57DF-BC79-C06FEE0E6F60}"/>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A18042DE-12CC-14BE-33CF-59F5DF816BA4}"/>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9E3EFD82-B63B-0D82-C9A2-A74884125CC5}"/>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40DBA90A-BC38-19C1-0EB0-FC6FD62C2364}"/>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84172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So, she builds Cora—a multi-modal AI agent created and scaled with Microsoft Foundry. Cora isn’t just chatty. Cora takes Bruno's input about his project and searches through </a:t>
            </a:r>
            <a:r>
              <a:rPr lang="en-US" sz="800" dirty="0" err="1"/>
              <a:t>Zava's</a:t>
            </a:r>
            <a:r>
              <a:rPr lang="en-US" sz="800" dirty="0"/>
              <a:t> catalog to find exactly what Bruno needs. Bruno can submit photos to Cora and Cora can process those photos as context when generating its product recommendations.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50" dirty="0">
              <a:cs typeface="Segoe UI"/>
            </a:endParaRP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07698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EC7DA7-C970-2D13-3AB3-38C11AAD52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6BC318-432E-A4C6-4489-1D5CB2ECFD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5B40AF-B52B-C11F-30DF-58CCC0D8C9BF}"/>
              </a:ext>
            </a:extLst>
          </p:cNvPr>
          <p:cNvSpPr>
            <a:spLocks noGrp="1"/>
          </p:cNvSpPr>
          <p:nvPr>
            <p:ph type="body" idx="1"/>
          </p:nvPr>
        </p:nvSpPr>
        <p:spPr/>
        <p:txBody>
          <a:bodyPr/>
          <a:lstStyle/>
          <a:p>
            <a:r>
              <a:rPr lang="en-US" sz="800" dirty="0"/>
              <a:t>And today, I’m going to show you how Serena did it all within Visual Studio Code!</a:t>
            </a:r>
          </a:p>
          <a:p>
            <a:endParaRPr lang="en-US" sz="800" dirty="0"/>
          </a:p>
          <a:p>
            <a:r>
              <a:rPr lang="en-US" sz="800" dirty="0"/>
              <a:t>In this session, we’re going to explore developer-grade agent building—from first prototype to production. </a:t>
            </a:r>
          </a:p>
          <a:p>
            <a:endParaRPr lang="en-US" sz="800" dirty="0"/>
          </a:p>
          <a:p>
            <a:r>
              <a:rPr lang="en-US" sz="800" dirty="0"/>
              <a:t>You’ll see how Serena:</a:t>
            </a:r>
          </a:p>
          <a:p>
            <a:endParaRPr lang="en-US" sz="800" dirty="0"/>
          </a:p>
          <a:p>
            <a:pPr marL="0" indent="0">
              <a:buFontTx/>
              <a:buNone/>
            </a:pPr>
            <a:r>
              <a:rPr lang="en-US" sz="800" dirty="0"/>
              <a:t>- Rapidly tested and compared Foundry models</a:t>
            </a:r>
          </a:p>
          <a:p>
            <a:pPr marL="0" indent="0">
              <a:buFontTx/>
              <a:buNone/>
            </a:pPr>
            <a:r>
              <a:rPr lang="en-US" sz="800" dirty="0"/>
              <a:t>- Streamlined prompt engineering and the agent developer workflow w/ the Agent Builder in the AI Toolkit</a:t>
            </a:r>
          </a:p>
          <a:p>
            <a:pPr marL="0" indent="0">
              <a:buFontTx/>
              <a:buNone/>
            </a:pPr>
            <a:r>
              <a:rPr lang="en-US" sz="800" dirty="0"/>
              <a:t>- Evaluated agent responses using both manual testing and AI-assisted evaluators directly within the AI Toolkit</a:t>
            </a:r>
          </a:p>
          <a:p>
            <a:r>
              <a:rPr lang="en-US" sz="800" dirty="0"/>
              <a:t>- Finally, we’ll talk about what it takes to move from a working prototype to something production-ready.</a:t>
            </a:r>
          </a:p>
          <a:p>
            <a:endParaRPr lang="en-US" sz="800" dirty="0"/>
          </a:p>
          <a:p>
            <a:r>
              <a:rPr lang="en-US" sz="800" dirty="0"/>
              <a:t>Serena didn’t just stop after the agent was responding correctly—she thought about how to monitor, scale, and ship it responsibly.</a:t>
            </a:r>
          </a:p>
          <a:p>
            <a:endParaRPr lang="en-US" sz="800" dirty="0"/>
          </a:p>
          <a:p>
            <a:r>
              <a:rPr lang="en-US" sz="800" dirty="0"/>
              <a:t>You’ll see how Serena bridged the gap to production using Microsoft Foundry resources.</a:t>
            </a:r>
          </a:p>
          <a:p>
            <a:endParaRPr lang="en-US" sz="800" dirty="0"/>
          </a:p>
          <a:p>
            <a:pPr marL="0" indent="0">
              <a:buFontTx/>
              <a:buNone/>
            </a:pPr>
            <a:r>
              <a:rPr lang="en-US" sz="800" dirty="0"/>
              <a:t>Serena’s story isn’t just about building—it’s about shipping smarter, with the right tools at every step. That’s what today’s session is all about.</a:t>
            </a:r>
          </a:p>
          <a:p>
            <a:endParaRPr lang="en-US" sz="800" dirty="0"/>
          </a:p>
          <a:p>
            <a:endParaRPr lang="en-US" sz="850" dirty="0">
              <a:cs typeface="Segoe UI"/>
            </a:endParaRPr>
          </a:p>
        </p:txBody>
      </p:sp>
      <p:sp>
        <p:nvSpPr>
          <p:cNvPr id="4" name="Slide Number Placeholder 3">
            <a:extLst>
              <a:ext uri="{FF2B5EF4-FFF2-40B4-BE49-F238E27FC236}">
                <a16:creationId xmlns:a16="http://schemas.microsoft.com/office/drawing/2014/main" id="{DAA54451-2DBB-59E9-E8FB-454BEC770BFC}"/>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104584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7EFD8-0836-1937-5A39-D29B120FC2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46AC90-7A73-F70F-D2CB-39E87FEDFC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E3155D-4DDA-9546-193A-6196E647FABB}"/>
              </a:ext>
            </a:extLst>
          </p:cNvPr>
          <p:cNvSpPr>
            <a:spLocks noGrp="1"/>
          </p:cNvSpPr>
          <p:nvPr>
            <p:ph type="body" idx="1"/>
          </p:nvPr>
        </p:nvSpPr>
        <p:spPr/>
        <p:txBody>
          <a:bodyPr/>
          <a:lstStyle/>
          <a:p>
            <a:r>
              <a:rPr lang="en-US" sz="900" dirty="0"/>
              <a:t>But let’s zoom out for a second.</a:t>
            </a:r>
          </a:p>
          <a:p>
            <a:endParaRPr lang="en-US" sz="900" dirty="0"/>
          </a:p>
          <a:p>
            <a:r>
              <a:rPr lang="en-US" sz="900" dirty="0"/>
              <a:t>Because Serena’s not alone. Developers everywhere are building AI-powered apps right now—from side projects to full-on production systems.</a:t>
            </a:r>
          </a:p>
          <a:p>
            <a:endParaRPr lang="en-US" sz="900" dirty="0"/>
          </a:p>
          <a:p>
            <a:r>
              <a:rPr lang="en-US" sz="900" dirty="0"/>
              <a:t>And what we’re seeing is this:</a:t>
            </a:r>
          </a:p>
          <a:p>
            <a:br>
              <a:rPr lang="en-US" sz="900" dirty="0"/>
            </a:br>
            <a:r>
              <a:rPr lang="en-US" sz="900" b="1" dirty="0"/>
              <a:t>The tooling for GenAI has exploded.</a:t>
            </a:r>
            <a:br>
              <a:rPr lang="en-US" sz="900" dirty="0"/>
            </a:br>
            <a:r>
              <a:rPr lang="en-US" sz="900" dirty="0"/>
              <a:t>There are more models, APIs, vector databases, and orchestration frameworks than ever before.</a:t>
            </a:r>
            <a:br>
              <a:rPr lang="en-US" sz="900" dirty="0"/>
            </a:br>
            <a:r>
              <a:rPr lang="en-US" sz="900" dirty="0"/>
              <a:t>Which is exciting… but also overwhelming.</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9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900" dirty="0"/>
              <a:t>Because here’s the reality: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US" sz="900" dirty="0"/>
            </a:br>
            <a:r>
              <a:rPr lang="en-US" sz="900" dirty="0"/>
              <a:t>Building an AI prototype is easy.</a:t>
            </a:r>
            <a:br>
              <a:rPr lang="en-US" sz="900" dirty="0"/>
            </a:br>
            <a:endParaRPr lang="en-US" sz="90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900" dirty="0"/>
              <a:t>Getting that prototype into production—</a:t>
            </a:r>
            <a:r>
              <a:rPr lang="en-US" sz="900" i="1" dirty="0"/>
              <a:t>that’s</a:t>
            </a:r>
            <a:r>
              <a:rPr lang="en-US" sz="900" dirty="0"/>
              <a:t> the hard part.</a:t>
            </a:r>
            <a:br>
              <a:rPr lang="en-US" sz="900" dirty="0"/>
            </a:br>
            <a:endParaRPr lang="en-US" sz="90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900" dirty="0"/>
              <a:t>You’ve got to pick the right model. Tune prompts. Add evaluations. Hook into your backend. Handle state, latency, cost.</a:t>
            </a:r>
            <a:br>
              <a:rPr lang="en-US" sz="900" dirty="0"/>
            </a:br>
            <a:r>
              <a:rPr lang="en-US" sz="900" dirty="0"/>
              <a:t>And don’t forget governance, security, responsible AI.</a:t>
            </a:r>
            <a:endParaRPr kumimoji="0" lang="en-US" sz="9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a:p>
            <a:endParaRPr lang="en-US" sz="900" dirty="0">
              <a:cs typeface="Segoe UI"/>
            </a:endParaRPr>
          </a:p>
        </p:txBody>
      </p:sp>
      <p:sp>
        <p:nvSpPr>
          <p:cNvPr id="4" name="Header Placeholder 3">
            <a:extLst>
              <a:ext uri="{FF2B5EF4-FFF2-40B4-BE49-F238E27FC236}">
                <a16:creationId xmlns:a16="http://schemas.microsoft.com/office/drawing/2014/main" id="{E8EDD16E-DAA5-C9AC-F614-24BDC93D449D}"/>
              </a:ext>
            </a:extLst>
          </p:cNvPr>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5" name="Footer Placeholder 4">
            <a:extLst>
              <a:ext uri="{FF2B5EF4-FFF2-40B4-BE49-F238E27FC236}">
                <a16:creationId xmlns:a16="http://schemas.microsoft.com/office/drawing/2014/main" id="{B8A51A2D-CA19-7140-EFBD-25A3F71A2849}"/>
              </a:ext>
            </a:extLst>
          </p:cNvPr>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8E305E1-50AE-10A2-7F6C-C43A794E7691}"/>
              </a:ext>
            </a:extLst>
          </p:cNvPr>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7" name="Slide Number Placeholder 6">
            <a:extLst>
              <a:ext uri="{FF2B5EF4-FFF2-40B4-BE49-F238E27FC236}">
                <a16:creationId xmlns:a16="http://schemas.microsoft.com/office/drawing/2014/main" id="{E99C84C9-B7D7-8925-43BC-7FFDA29EBB46}"/>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130039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EC5B72-B65F-F660-70A3-BF47E47161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8131F6-0394-624D-419D-CE2EA23C2C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B19772-F899-8E47-0652-A8D6A379DAF0}"/>
              </a:ext>
            </a:extLst>
          </p:cNvPr>
          <p:cNvSpPr>
            <a:spLocks noGrp="1"/>
          </p:cNvSpPr>
          <p:nvPr>
            <p:ph type="body" idx="1"/>
          </p:nvPr>
        </p:nvSpPr>
        <p:spPr/>
        <p:txBody>
          <a:bodyPr/>
          <a:lstStyle/>
          <a:p>
            <a:r>
              <a:rPr lang="en-US" sz="800" dirty="0"/>
              <a:t>That’s where the idea of </a:t>
            </a:r>
            <a:r>
              <a:rPr lang="en-US" sz="800" b="1" dirty="0"/>
              <a:t>GenAI Ops</a:t>
            </a:r>
            <a:r>
              <a:rPr lang="en-US" sz="800" dirty="0"/>
              <a:t> comes in.</a:t>
            </a:r>
          </a:p>
          <a:p>
            <a:br>
              <a:rPr lang="en-US" sz="800" dirty="0"/>
            </a:br>
            <a:r>
              <a:rPr lang="en-US" sz="800" dirty="0"/>
              <a:t>Just like DevOps brought structure to traditional software development, </a:t>
            </a:r>
            <a:r>
              <a:rPr lang="en-US" sz="800" b="1" dirty="0"/>
              <a:t>GenAI Ops</a:t>
            </a:r>
            <a:r>
              <a:rPr lang="en-US" sz="800" dirty="0"/>
              <a:t> is about bringing workflows, tools, and repeatability to how we build, test, and ship AI experiences.</a:t>
            </a:r>
          </a:p>
          <a:p>
            <a:endParaRPr lang="en-US" sz="800" dirty="0"/>
          </a:p>
          <a:p>
            <a:r>
              <a:rPr lang="en-US" sz="800" dirty="0"/>
              <a:t>In this session, you’ll see what GenAI Ops </a:t>
            </a:r>
            <a:r>
              <a:rPr lang="en-US" sz="800" i="1" dirty="0"/>
              <a:t>looks like in practice</a:t>
            </a:r>
            <a:r>
              <a:rPr lang="en-US" sz="800" dirty="0"/>
              <a:t>—using tools available in Microsoft Foundry, and the AI Toolkit in VS Code.</a:t>
            </a:r>
          </a:p>
          <a:p>
            <a:br>
              <a:rPr lang="en-US" sz="800" dirty="0"/>
            </a:br>
            <a:r>
              <a:rPr lang="en-US" sz="800" dirty="0"/>
              <a:t>You’ll follow Serena’s journey not just to build an agent but to ship one that’s useful, trusted, and scalable.</a:t>
            </a:r>
          </a:p>
          <a:p>
            <a:endParaRPr lang="en-US" sz="800" dirty="0"/>
          </a:p>
          <a:p>
            <a:r>
              <a:rPr lang="en-US" sz="800" dirty="0"/>
              <a:t>Let’s dive in!</a:t>
            </a:r>
          </a:p>
          <a:p>
            <a:endParaRPr lang="en-US" sz="800" dirty="0"/>
          </a:p>
          <a:p>
            <a:endParaRPr lang="en-US" sz="850" dirty="0">
              <a:cs typeface="Segoe UI"/>
            </a:endParaRPr>
          </a:p>
        </p:txBody>
      </p:sp>
      <p:sp>
        <p:nvSpPr>
          <p:cNvPr id="4" name="Header Placeholder 3">
            <a:extLst>
              <a:ext uri="{FF2B5EF4-FFF2-40B4-BE49-F238E27FC236}">
                <a16:creationId xmlns:a16="http://schemas.microsoft.com/office/drawing/2014/main" id="{946ADFCD-7754-8B4C-8463-D44A50DF2F64}"/>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97886B04-2981-CDA8-3EE5-1B9AB85F450D}"/>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61295ABF-FF8E-A7C4-91A2-BF4A8E95C1D5}"/>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5001670F-3D98-09D4-749C-E34D3BBDB50D}"/>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841653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B07DFC-6E71-8C9E-81E0-479B363DB7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D7807D-FF0A-DDD9-908E-FB0AF239DA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8A8C01-34E9-E595-F367-9920E0AF931C}"/>
              </a:ext>
            </a:extLst>
          </p:cNvPr>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00" dirty="0"/>
              <a:t>The first real decision Serena faced wasn’t tools or deployment—it was picking the right model to power Cora.</a:t>
            </a:r>
          </a:p>
          <a:p>
            <a:endParaRPr lang="en-US" sz="850" dirty="0">
              <a:cs typeface="Segoe UI"/>
            </a:endParaRPr>
          </a:p>
        </p:txBody>
      </p:sp>
      <p:sp>
        <p:nvSpPr>
          <p:cNvPr id="4" name="Header Placeholder 3">
            <a:extLst>
              <a:ext uri="{FF2B5EF4-FFF2-40B4-BE49-F238E27FC236}">
                <a16:creationId xmlns:a16="http://schemas.microsoft.com/office/drawing/2014/main" id="{AA8A9E38-75B2-F27B-95CE-4B1C7BFA660D}"/>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C0BF6266-F7FD-AF16-E9F5-8827D8F91095}"/>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6D6203A-25CB-0CB7-B9E5-A5586939E329}"/>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1/30/2026 12:14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CB7A5F4C-159B-879D-9294-D50465F3E046}"/>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963704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4" Type="http://schemas.openxmlformats.org/officeDocument/2006/relationships/image" Target="../media/image13.jpeg"/></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3.xml"/><Relationship Id="rId4" Type="http://schemas.openxmlformats.org/officeDocument/2006/relationships/image" Target="../media/image19.jpeg"/></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3.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4" Type="http://schemas.openxmlformats.org/officeDocument/2006/relationships/image" Target="../media/image13.jpeg"/></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3.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3.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6.jpeg"/><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17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17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4" Type="http://schemas.openxmlformats.org/officeDocument/2006/relationships/image" Target="../media/image13.jpeg"/></Relationships>
</file>

<file path=ppt/slideLayouts/_rels/slideLayout17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7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4.xml"/><Relationship Id="rId4" Type="http://schemas.openxmlformats.org/officeDocument/2006/relationships/image" Target="../media/image19.jpe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4.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18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8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4" Type="http://schemas.openxmlformats.org/officeDocument/2006/relationships/image" Target="../media/image13.jpeg"/></Relationships>
</file>

<file path=ppt/slideLayouts/_rels/slideLayout18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8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4.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4.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4.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4.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5.xml"/><Relationship Id="rId4" Type="http://schemas.microsoft.com/office/2007/relationships/hdphoto" Target="../media/hdphoto1.wdp"/></Relationships>
</file>

<file path=ppt/slideLayouts/_rels/slideLayout20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20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5.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5.xml"/></Relationships>
</file>

<file path=ppt/slideLayouts/_rels/slideLayout22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5.xml"/></Relationships>
</file>

<file path=ppt/slideLayouts/_rels/slideLayout22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5.xml"/></Relationships>
</file>

<file path=ppt/slideLayouts/_rels/slideLayout22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5.xml"/></Relationships>
</file>

<file path=ppt/slideLayouts/_rels/slideLayout22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5.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5.xml"/></Relationships>
</file>

<file path=ppt/slideLayouts/_rels/slideLayout22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5.xml"/></Relationships>
</file>

<file path=ppt/slideLayouts/_rels/slideLayout2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5.xml"/><Relationship Id="rId4" Type="http://schemas.openxmlformats.org/officeDocument/2006/relationships/image" Target="../media/image13.jpeg"/></Relationships>
</file>

<file path=ppt/slideLayouts/_rels/slideLayout22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5.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5.xml"/></Relationships>
</file>

<file path=ppt/slideLayouts/_rels/slideLayout23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5.xml"/><Relationship Id="rId4" Type="http://schemas.openxmlformats.org/officeDocument/2006/relationships/image" Target="../media/image19.jpeg"/></Relationships>
</file>

<file path=ppt/slideLayouts/_rels/slideLayout23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5.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2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5.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2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5.xml"/><Relationship Id="rId4" Type="http://schemas.openxmlformats.org/officeDocument/2006/relationships/image" Target="../media/image13.jpeg"/></Relationships>
</file>

<file path=ppt/slideLayouts/_rels/slideLayout23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5.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23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5.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5.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13.jpeg"/></Relationships>
</file>

<file path=ppt/slideLayouts/_rels/slideLayout250.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5.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5.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6.xml"/><Relationship Id="rId4" Type="http://schemas.microsoft.com/office/2007/relationships/hdphoto" Target="../media/hdphoto1.wdp"/></Relationships>
</file>

<file path=ppt/slideLayouts/_rels/slideLayout25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25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6.xml"/></Relationships>
</file>

<file path=ppt/slideLayouts/_rels/slideLayout27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6.xml"/></Relationships>
</file>

<file path=ppt/slideLayouts/_rels/slideLayout27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27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27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27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6.xml"/></Relationships>
</file>

<file path=ppt/slideLayouts/_rels/slideLayout27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6.xml"/></Relationships>
</file>

<file path=ppt/slideLayouts/_rels/slideLayout27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6.xml"/></Relationships>
</file>

<file path=ppt/slideLayouts/_rels/slideLayout27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6.xml"/><Relationship Id="rId4" Type="http://schemas.openxmlformats.org/officeDocument/2006/relationships/image" Target="../media/image13.jpeg"/></Relationships>
</file>

<file path=ppt/slideLayouts/_rels/slideLayout27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6.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1.xml"/><Relationship Id="rId4" Type="http://schemas.openxmlformats.org/officeDocument/2006/relationships/image" Target="../media/image19.jpeg"/></Relationships>
</file>

<file path=ppt/slideLayouts/_rels/slideLayout28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6.xml"/></Relationships>
</file>

<file path=ppt/slideLayouts/_rels/slideLayout28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6.xml"/><Relationship Id="rId4" Type="http://schemas.openxmlformats.org/officeDocument/2006/relationships/image" Target="../media/image19.jpeg"/></Relationships>
</file>

<file path=ppt/slideLayouts/_rels/slideLayout28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6.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28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6.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28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6.xml"/><Relationship Id="rId4" Type="http://schemas.openxmlformats.org/officeDocument/2006/relationships/image" Target="../media/image13.jpeg"/></Relationships>
</file>

<file path=ppt/slideLayouts/_rels/slideLayout28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6.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28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6.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6.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6.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300.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6.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6.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13.jpeg"/></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1.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6.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4" Type="http://schemas.openxmlformats.org/officeDocument/2006/relationships/image" Target="../media/image13.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4" Type="http://schemas.openxmlformats.org/officeDocument/2006/relationships/image" Target="../media/image19.jpeg"/></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2.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4" Type="http://schemas.openxmlformats.org/officeDocument/2006/relationships/image" Target="../media/image13.jpeg"/></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2.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 Id="rId4" Type="http://schemas.microsoft.com/office/2007/relationships/hdphoto" Target="../media/hdphoto1.wdp"/></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771B9C-7F80-112D-55FE-96A7F1D57318}"/>
              </a:ext>
            </a:extLst>
          </p:cNvPr>
          <p:cNvPicPr>
            <a:picLocks noChangeAspect="1"/>
          </p:cNvPicPr>
          <p:nvPr userDrawn="1"/>
        </p:nvPicPr>
        <p:blipFill>
          <a:blip r:embed="rId2"/>
          <a:srcRect/>
          <a:stretch/>
        </p:blipFill>
        <p:spPr>
          <a:xfrm>
            <a:off x="3009" y="1693"/>
            <a:ext cx="12185982" cy="6854614"/>
          </a:xfrm>
          <a:prstGeom prst="rect">
            <a:avLst/>
          </a:prstGeom>
        </p:spPr>
      </p:pic>
      <p:pic>
        <p:nvPicPr>
          <p:cNvPr id="4" name="Picture 3" descr="Blue text on a black background&#10;&#10;AI-generated content may be incorrect.">
            <a:extLst>
              <a:ext uri="{FF2B5EF4-FFF2-40B4-BE49-F238E27FC236}">
                <a16:creationId xmlns:a16="http://schemas.microsoft.com/office/drawing/2014/main" id="{C268DB5E-29D3-B5B6-0FEE-60C561F46555}"/>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4000"/>
                    </a14:imgEffect>
                  </a14:imgLayer>
                </a14:imgProps>
              </a:ext>
            </a:extLst>
          </a:blip>
          <a:stretch>
            <a:fillRect/>
          </a:stretch>
        </p:blipFill>
        <p:spPr>
          <a:xfrm>
            <a:off x="506625" y="2277110"/>
            <a:ext cx="4569872" cy="2020824"/>
          </a:xfrm>
          <a:prstGeom prst="rect">
            <a:avLst/>
          </a:prstGeom>
        </p:spPr>
      </p:pic>
    </p:spTree>
    <p:extLst>
      <p:ext uri="{BB962C8B-B14F-4D97-AF65-F5344CB8AC3E}">
        <p14:creationId xmlns:p14="http://schemas.microsoft.com/office/powerpoint/2010/main" val="717829122"/>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77113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259642E-DAE4-3CDB-B869-A1EB3385AC04}"/>
              </a:ext>
            </a:extLst>
          </p:cNvPr>
          <p:cNvPicPr>
            <a:picLocks noChangeAspect="1"/>
          </p:cNvPicPr>
          <p:nvPr userDrawn="1"/>
        </p:nvPicPr>
        <p:blipFill>
          <a:blip r:embed="rId2"/>
          <a:srcRect/>
          <a:stretch/>
        </p:blipFill>
        <p:spPr>
          <a:xfrm>
            <a:off x="3009" y="1693"/>
            <a:ext cx="12185982" cy="6854614"/>
          </a:xfrm>
          <a:prstGeom prst="rect">
            <a:avLst/>
          </a:prstGeom>
        </p:spPr>
      </p:pic>
      <p:sp>
        <p:nvSpPr>
          <p:cNvPr id="9" name="Title 1"/>
          <p:cNvSpPr>
            <a:spLocks noGrp="1"/>
          </p:cNvSpPr>
          <p:nvPr>
            <p:ph type="title" hasCustomPrompt="1"/>
          </p:nvPr>
        </p:nvSpPr>
        <p:spPr bwMode="white">
          <a:xfrm>
            <a:off x="584200" y="2425780"/>
            <a:ext cx="5577840" cy="1107996"/>
          </a:xfrm>
          <a:noFill/>
        </p:spPr>
        <p:txBody>
          <a:bodyPr lIns="0" tIns="0" rIns="0" bIns="0" anchor="b" anchorCtr="0">
            <a:spAutoFit/>
          </a:bodyPr>
          <a:lstStyle>
            <a:lvl1pPr algn="l" defTabSz="932742" rtl="0" eaLnBrk="1" latinLnBrk="0" hangingPunct="1">
              <a:lnSpc>
                <a:spcPct val="100000"/>
              </a:lnSpc>
              <a:spcBef>
                <a:spcPct val="0"/>
              </a:spcBef>
              <a:buNone/>
              <a:defRPr lang="en-US" sz="4000" b="0" kern="1200" cap="none" spc="-50" baseline="0" dirty="0">
                <a:ln w="3175">
                  <a:noFill/>
                </a:ln>
                <a:solidFill>
                  <a:srgbClr val="0E498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Event name or presentation title </a:t>
            </a:r>
          </a:p>
        </p:txBody>
      </p:sp>
      <p:sp>
        <p:nvSpPr>
          <p:cNvPr id="5" name="Text Placeholder 4"/>
          <p:cNvSpPr>
            <a:spLocks noGrp="1"/>
          </p:cNvSpPr>
          <p:nvPr>
            <p:ph type="body" sz="quarter" idx="12" hasCustomPrompt="1"/>
          </p:nvPr>
        </p:nvSpPr>
        <p:spPr bwMode="white">
          <a:xfrm>
            <a:off x="584200" y="3962399"/>
            <a:ext cx="4480560" cy="548640"/>
          </a:xfrm>
          <a:noFill/>
        </p:spPr>
        <p:txBody>
          <a:bodyPr wrap="square" lIns="0" tIns="0" rIns="0" bIns="0">
            <a:spAutoFit/>
          </a:bodyPr>
          <a:lstStyle>
            <a:lvl1pPr marL="0" indent="0">
              <a:spcBef>
                <a:spcPts val="0"/>
              </a:spcBef>
              <a:buNone/>
              <a:defRPr sz="18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10" name="MS logo gray - EMF" descr="Microsoft logo, gray text version">
            <a:extLst>
              <a:ext uri="{FF2B5EF4-FFF2-40B4-BE49-F238E27FC236}">
                <a16:creationId xmlns:a16="http://schemas.microsoft.com/office/drawing/2014/main" id="{0B239259-0303-68D8-B73B-ADBE8E17A705}"/>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4502156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itle Slide 2">
    <p:bg>
      <p:bgPr>
        <a:solidFill>
          <a:srgbClr val="E1D3C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Segoe Sans Display Semibold" pitchFamily="2" charset="0"/>
                <a:cs typeface="Segoe Sans Display Semibold" pitchFamily="2"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3B0D12AE-ADCF-1091-117F-BB03F7EC506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105505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heme 1 - Light with title">
    <p:bg>
      <p:bgPr>
        <a:solidFill>
          <a:srgbClr val="F5F5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3DD82-FC40-C843-193F-F757422AB00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511295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heme 1 - Light blank">
    <p:bg>
      <p:bgPr>
        <a:solidFill>
          <a:srgbClr val="F5F5F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07293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5410677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245386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926500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112038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761071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CFADFBB8-E1C1-D5AB-8154-CBA2D9EFB6B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5437908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52656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1010889"/>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8475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000707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881688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11381248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52812385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022668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1296078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5527098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69239164"/>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032442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784725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6599663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2952661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5452590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1510462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3525809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7012935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2786631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2225778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4041804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031725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3248305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9631147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1716880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1767971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547698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927988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Developer Code Layout">
    <p:bg>
      <p:bgPr>
        <a:solidFill>
          <a:srgbClr val="E1D3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86651512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Code Bottom">
    <p:bg>
      <p:bgPr>
        <a:solidFill>
          <a:srgbClr val="E1D3C7"/>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53927525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Code Top">
    <p:bg>
      <p:bgPr>
        <a:solidFill>
          <a:srgbClr val="E1D3C7"/>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514543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Code Right side">
    <p:bg>
      <p:bgPr>
        <a:solidFill>
          <a:srgbClr val="E1D3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8360560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42816267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Code Left sde">
    <p:bg>
      <p:bgPr>
        <a:solidFill>
          <a:srgbClr val="E1D3C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57026452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bg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4598781-713D-A153-D7DE-A0B8C9FEA452}"/>
              </a:ext>
            </a:extLst>
          </p:cNvPr>
          <p:cNvPicPr>
            <a:picLocks noChangeAspect="1"/>
          </p:cNvPicPr>
          <p:nvPr userDrawn="1"/>
        </p:nvPicPr>
        <p:blipFill>
          <a:blip r:embed="rId2"/>
          <a:srcRect/>
          <a:stretch/>
        </p:blipFill>
        <p:spPr>
          <a:xfrm>
            <a:off x="3009" y="1693"/>
            <a:ext cx="12185982" cy="6854614"/>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E4987"/>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bg1"/>
                </a:solidFill>
                <a:latin typeface="+mn-lt"/>
              </a:defRPr>
            </a:lvl1pPr>
          </a:lstStyle>
          <a:p>
            <a:pPr lvl="0"/>
            <a:r>
              <a:rPr lang="en-US"/>
              <a:t>Speaker name</a:t>
            </a:r>
          </a:p>
        </p:txBody>
      </p:sp>
    </p:spTree>
    <p:extLst>
      <p:ext uri="{BB962C8B-B14F-4D97-AF65-F5344CB8AC3E}">
        <p14:creationId xmlns:p14="http://schemas.microsoft.com/office/powerpoint/2010/main" val="14835973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Demo slide 2">
    <p:bg>
      <p:bgPr>
        <a:solidFill>
          <a:srgbClr val="E1D3C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6784566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091F2C"/>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ED2F1E-B11D-7B75-2BE7-2C2CAA4F0E43}"/>
              </a:ext>
            </a:extLst>
          </p:cNvPr>
          <p:cNvPicPr>
            <a:picLocks noChangeAspect="1"/>
          </p:cNvPicPr>
          <p:nvPr userDrawn="1"/>
        </p:nvPicPr>
        <p:blipFill>
          <a:blip r:embed="rId2"/>
          <a:srcRect/>
          <a:stretch/>
        </p:blipFill>
        <p:spPr>
          <a:xfrm>
            <a:off x="3009" y="1693"/>
            <a:ext cx="12185982" cy="6854614"/>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E4987"/>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946163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Section Title 2">
    <p:bg>
      <p:bgPr>
        <a:solidFill>
          <a:srgbClr val="E1D3C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8948926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44497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862481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1287029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12348917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2857475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3303334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4" name="Picture 3" descr="A blue and white wavy lines&#10;&#10;AI-generated content may be incorrect.">
            <a:extLst>
              <a:ext uri="{FF2B5EF4-FFF2-40B4-BE49-F238E27FC236}">
                <a16:creationId xmlns:a16="http://schemas.microsoft.com/office/drawing/2014/main" id="{5A3601AE-AB71-CBBB-A063-7D04567CF9E0}"/>
              </a:ext>
            </a:extLst>
          </p:cNvPr>
          <p:cNvPicPr>
            <a:picLocks noChangeAspect="1"/>
          </p:cNvPicPr>
          <p:nvPr userDrawn="1"/>
        </p:nvPicPr>
        <p:blipFill>
          <a:blip r:embed="rId2"/>
          <a:stretch>
            <a:fillRect/>
          </a:stretch>
        </p:blipFill>
        <p:spPr>
          <a:xfrm>
            <a:off x="3009" y="0"/>
            <a:ext cx="12185982" cy="6858000"/>
          </a:xfrm>
          <a:prstGeom prst="rect">
            <a:avLst/>
          </a:prstGeom>
        </p:spPr>
      </p:pic>
      <p:pic>
        <p:nvPicPr>
          <p:cNvPr id="5" name="Picture 4" descr="A black background with blue text&#10;&#10;AI-generated content may be incorrect.">
            <a:extLst>
              <a:ext uri="{FF2B5EF4-FFF2-40B4-BE49-F238E27FC236}">
                <a16:creationId xmlns:a16="http://schemas.microsoft.com/office/drawing/2014/main" id="{DCC024BE-A8E1-654D-37B3-45529121E437}"/>
              </a:ext>
            </a:extLst>
          </p:cNvPr>
          <p:cNvPicPr>
            <a:picLocks noChangeAspect="1"/>
          </p:cNvPicPr>
          <p:nvPr userDrawn="1"/>
        </p:nvPicPr>
        <p:blipFill>
          <a:blip r:embed="rId3"/>
          <a:stretch>
            <a:fillRect/>
          </a:stretch>
        </p:blipFill>
        <p:spPr>
          <a:xfrm>
            <a:off x="506622" y="2277110"/>
            <a:ext cx="4575943" cy="2023508"/>
          </a:xfrm>
          <a:prstGeom prst="rect">
            <a:avLst/>
          </a:prstGeom>
        </p:spPr>
      </p:pic>
    </p:spTree>
    <p:extLst>
      <p:ext uri="{BB962C8B-B14F-4D97-AF65-F5344CB8AC3E}">
        <p14:creationId xmlns:p14="http://schemas.microsoft.com/office/powerpoint/2010/main" val="1342431125"/>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4" name="Picture 3" descr="A blue and white curved lines&#10;&#10;AI-generated content may be incorrect.">
            <a:extLst>
              <a:ext uri="{FF2B5EF4-FFF2-40B4-BE49-F238E27FC236}">
                <a16:creationId xmlns:a16="http://schemas.microsoft.com/office/drawing/2014/main" id="{17A298F2-F3DE-A80A-D247-C21DC8FF2090}"/>
              </a:ext>
            </a:extLst>
          </p:cNvPr>
          <p:cNvPicPr>
            <a:picLocks noChangeAspect="1"/>
          </p:cNvPicPr>
          <p:nvPr userDrawn="1"/>
        </p:nvPicPr>
        <p:blipFill>
          <a:blip r:embed="rId2"/>
          <a:stretch>
            <a:fillRect/>
          </a:stretch>
        </p:blipFill>
        <p:spPr>
          <a:xfrm>
            <a:off x="3009" y="0"/>
            <a:ext cx="12185982" cy="6858000"/>
          </a:xfrm>
          <a:prstGeom prst="rect">
            <a:avLst/>
          </a:prstGeom>
        </p:spPr>
      </p:pic>
      <p:pic>
        <p:nvPicPr>
          <p:cNvPr id="6" name="MS logo white - EMF" descr="Microsoft logo white text version">
            <a:extLst>
              <a:ext uri="{FF2B5EF4-FFF2-40B4-BE49-F238E27FC236}">
                <a16:creationId xmlns:a16="http://schemas.microsoft.com/office/drawing/2014/main" id="{EB5EB062-3EB9-AE51-7945-D4F3E1AA0D34}"/>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bwMode="white">
          <a:xfrm>
            <a:off x="584200" y="2425781"/>
            <a:ext cx="5577840" cy="1107996"/>
          </a:xfrm>
          <a:noFill/>
        </p:spPr>
        <p:txBody>
          <a:bodyPr vert="horz" wrap="square" lIns="0" tIns="0" rIns="0" bIns="0" rtlCol="0" anchor="b" anchorCtr="0">
            <a:spAutoFit/>
          </a:bodyPr>
          <a:lstStyle>
            <a:lvl1pPr>
              <a:defRPr lang="en-US" sz="4000" b="0" kern="1200" cap="none" spc="-50" baseline="0" dirty="0">
                <a:ln w="3175">
                  <a:noFill/>
                </a:ln>
                <a:solidFill>
                  <a:srgbClr val="99CEE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Event name or presentation title </a:t>
            </a:r>
          </a:p>
        </p:txBody>
      </p:sp>
      <p:sp>
        <p:nvSpPr>
          <p:cNvPr id="5" name="Text Placeholder 4"/>
          <p:cNvSpPr>
            <a:spLocks noGrp="1"/>
          </p:cNvSpPr>
          <p:nvPr>
            <p:ph type="body" sz="quarter" idx="12" hasCustomPrompt="1"/>
          </p:nvPr>
        </p:nvSpPr>
        <p:spPr bwMode="white">
          <a:xfrm>
            <a:off x="584200" y="3962399"/>
            <a:ext cx="4480560" cy="548640"/>
          </a:xfrm>
          <a:noFill/>
        </p:spPr>
        <p:txBody>
          <a:bodyPr wrap="square" lIns="0" tIns="0" rIns="0" bIns="0">
            <a:spAutoFit/>
          </a:bodyPr>
          <a:lstStyle>
            <a:lvl1pPr marL="0" indent="0">
              <a:spcBef>
                <a:spcPts val="0"/>
              </a:spcBef>
              <a:buNone/>
              <a:defRPr lang="en-US" sz="1800" kern="1200" spc="0" baseline="0" dirty="0">
                <a:solidFill>
                  <a:schemeClr val="tx1"/>
                </a:solidFill>
                <a:latin typeface="+mn-lt"/>
                <a:ea typeface="+mn-ea"/>
                <a:cs typeface="Segoe UI" panose="020B0502040204020203" pitchFamily="34" charset="0"/>
              </a:defRPr>
            </a:lvl1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Speaker name or subtitle text</a:t>
            </a:r>
          </a:p>
        </p:txBody>
      </p:sp>
    </p:spTree>
    <p:extLst>
      <p:ext uri="{BB962C8B-B14F-4D97-AF65-F5344CB8AC3E}">
        <p14:creationId xmlns:p14="http://schemas.microsoft.com/office/powerpoint/2010/main" val="3329210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Segoe Sans Display Semibold" pitchFamily="2" charset="0"/>
                <a:cs typeface="Segoe Sans Display Semibold" pitchFamily="2"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858545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Theme 1 - Dark with title">
    <p:bg>
      <p:bgPr>
        <a:solidFill>
          <a:srgbClr val="1110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318FB-04BB-CB85-6427-2A986708E10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831260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Theme 1 - Dark blank">
    <p:bg>
      <p:bgPr>
        <a:solidFill>
          <a:srgbClr val="11101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65402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1548517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6148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547797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60836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619921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2744721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508209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8173147"/>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778073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881492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072101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46484696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44366429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8519186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9337755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1711705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259681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275542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85583807"/>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428477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070968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7977985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3913030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728221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3316595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3944872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17005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638885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7399161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7960057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6360816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9717927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0715135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682402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123169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650253399"/>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344497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9419148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46173974"/>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0355432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7318894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6" name="Picture 5" descr="A close-up of a blue and white background&#10;&#10;AI-generated content may be incorrect.">
            <a:extLst>
              <a:ext uri="{FF2B5EF4-FFF2-40B4-BE49-F238E27FC236}">
                <a16:creationId xmlns:a16="http://schemas.microsoft.com/office/drawing/2014/main" id="{EF6AFBF2-2B12-DE48-4593-D9EC9D1F4E9D}"/>
              </a:ext>
            </a:extLst>
          </p:cNvPr>
          <p:cNvPicPr>
            <a:picLocks noChangeAspect="1"/>
          </p:cNvPicPr>
          <p:nvPr userDrawn="1"/>
        </p:nvPicPr>
        <p:blipFill>
          <a:blip r:embed="rId2"/>
          <a:srcRect t="369" r="369"/>
          <a:stretch>
            <a:fillRect/>
          </a:stretch>
        </p:blipFill>
        <p:spPr>
          <a:xfrm>
            <a:off x="3009" y="0"/>
            <a:ext cx="12185982"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99CEE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Demo title</a:t>
            </a:r>
          </a:p>
        </p:txBody>
      </p:sp>
      <p:sp>
        <p:nvSpPr>
          <p:cNvPr id="5" name="Text Placeholder 4"/>
          <p:cNvSpPr>
            <a:spLocks noGrp="1"/>
          </p:cNvSpPr>
          <p:nvPr>
            <p:ph type="body" sz="quarter" idx="12" hasCustomPrompt="1"/>
          </p:nvPr>
        </p:nvSpPr>
        <p:spPr>
          <a:xfrm>
            <a:off x="585216" y="3977319"/>
            <a:ext cx="621792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3022501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040822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5" name="Picture 4" descr="A close-up of a blue background&#10;&#10;AI-generated content may be incorrect.">
            <a:extLst>
              <a:ext uri="{FF2B5EF4-FFF2-40B4-BE49-F238E27FC236}">
                <a16:creationId xmlns:a16="http://schemas.microsoft.com/office/drawing/2014/main" id="{A58218D5-82C5-1FE5-97A9-85357DBC613A}"/>
              </a:ext>
            </a:extLst>
          </p:cNvPr>
          <p:cNvPicPr>
            <a:picLocks noChangeAspect="1"/>
          </p:cNvPicPr>
          <p:nvPr userDrawn="1"/>
        </p:nvPicPr>
        <p:blipFill>
          <a:blip r:embed="rId2"/>
          <a:srcRect t="336" r="336" b="-1"/>
          <a:stretch>
            <a:fillRect/>
          </a:stretch>
        </p:blipFill>
        <p:spPr>
          <a:xfrm>
            <a:off x="3009" y="0"/>
            <a:ext cx="12185982" cy="6858000"/>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99CEE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Section title</a:t>
            </a:r>
          </a:p>
        </p:txBody>
      </p:sp>
    </p:spTree>
    <p:extLst>
      <p:ext uri="{BB962C8B-B14F-4D97-AF65-F5344CB8AC3E}">
        <p14:creationId xmlns:p14="http://schemas.microsoft.com/office/powerpoint/2010/main" val="16850208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8072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86401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857087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250058308"/>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2951267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259642E-DAE4-3CDB-B869-A1EB3385AC04}"/>
              </a:ext>
            </a:extLst>
          </p:cNvPr>
          <p:cNvPicPr>
            <a:picLocks noChangeAspect="1"/>
          </p:cNvPicPr>
          <p:nvPr userDrawn="1"/>
        </p:nvPicPr>
        <p:blipFill>
          <a:blip r:embed="rId2"/>
          <a:srcRect/>
          <a:stretch/>
        </p:blipFill>
        <p:spPr>
          <a:xfrm>
            <a:off x="3009" y="1693"/>
            <a:ext cx="12185982" cy="6854614"/>
          </a:xfrm>
          <a:prstGeom prst="rect">
            <a:avLst/>
          </a:prstGeom>
        </p:spPr>
      </p:pic>
      <p:sp>
        <p:nvSpPr>
          <p:cNvPr id="9" name="Title 1"/>
          <p:cNvSpPr>
            <a:spLocks noGrp="1"/>
          </p:cNvSpPr>
          <p:nvPr>
            <p:ph type="title" hasCustomPrompt="1"/>
          </p:nvPr>
        </p:nvSpPr>
        <p:spPr bwMode="white">
          <a:xfrm>
            <a:off x="584200" y="2425780"/>
            <a:ext cx="5577840" cy="1107996"/>
          </a:xfrm>
          <a:noFill/>
        </p:spPr>
        <p:txBody>
          <a:bodyPr lIns="0" tIns="0" rIns="0" bIns="0" anchor="b" anchorCtr="0">
            <a:spAutoFit/>
          </a:bodyPr>
          <a:lstStyle>
            <a:lvl1pPr algn="l" defTabSz="932742" rtl="0" eaLnBrk="1" latinLnBrk="0" hangingPunct="1">
              <a:lnSpc>
                <a:spcPct val="100000"/>
              </a:lnSpc>
              <a:spcBef>
                <a:spcPct val="0"/>
              </a:spcBef>
              <a:buNone/>
              <a:defRPr lang="en-US" sz="4000" b="0" kern="1200" cap="none" spc="-50" baseline="0" dirty="0">
                <a:ln w="3175">
                  <a:noFill/>
                </a:ln>
                <a:solidFill>
                  <a:srgbClr val="0E498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Event name or presentation title </a:t>
            </a:r>
          </a:p>
        </p:txBody>
      </p:sp>
      <p:sp>
        <p:nvSpPr>
          <p:cNvPr id="5" name="Text Placeholder 4"/>
          <p:cNvSpPr>
            <a:spLocks noGrp="1"/>
          </p:cNvSpPr>
          <p:nvPr>
            <p:ph type="body" sz="quarter" idx="12" hasCustomPrompt="1"/>
          </p:nvPr>
        </p:nvSpPr>
        <p:spPr bwMode="white">
          <a:xfrm>
            <a:off x="584200" y="3962399"/>
            <a:ext cx="4480560" cy="548640"/>
          </a:xfrm>
          <a:noFill/>
        </p:spPr>
        <p:txBody>
          <a:bodyPr wrap="square" lIns="0" tIns="0" rIns="0" bIns="0">
            <a:spAutoFit/>
          </a:bodyPr>
          <a:lstStyle>
            <a:lvl1pPr marL="0" indent="0">
              <a:spcBef>
                <a:spcPts val="0"/>
              </a:spcBef>
              <a:buNone/>
              <a:defRPr sz="18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10" name="MS logo gray - EMF" descr="Microsoft logo, gray text version">
            <a:extLst>
              <a:ext uri="{FF2B5EF4-FFF2-40B4-BE49-F238E27FC236}">
                <a16:creationId xmlns:a16="http://schemas.microsoft.com/office/drawing/2014/main" id="{0B239259-0303-68D8-B73B-ADBE8E17A705}"/>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633138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4060561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00.xml><?xml version="1.0" encoding="utf-8"?>
<p:sldLayout xmlns:a="http://schemas.openxmlformats.org/drawingml/2006/main" xmlns:r="http://schemas.openxmlformats.org/officeDocument/2006/relationships" xmlns:p="http://schemas.openxmlformats.org/presentationml/2006/main">
  <p:cSld name="Theme 1 - Light">
    <p:bg>
      <p:bgPr>
        <a:solidFill>
          <a:srgbClr val="F5F5F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134805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771B9C-7F80-112D-55FE-96A7F1D57318}"/>
              </a:ext>
            </a:extLst>
          </p:cNvPr>
          <p:cNvPicPr>
            <a:picLocks noChangeAspect="1"/>
          </p:cNvPicPr>
          <p:nvPr userDrawn="1"/>
        </p:nvPicPr>
        <p:blipFill>
          <a:blip r:embed="rId2"/>
          <a:srcRect/>
          <a:stretch/>
        </p:blipFill>
        <p:spPr>
          <a:xfrm>
            <a:off x="3009" y="1693"/>
            <a:ext cx="12185982" cy="6854614"/>
          </a:xfrm>
          <a:prstGeom prst="rect">
            <a:avLst/>
          </a:prstGeom>
        </p:spPr>
      </p:pic>
      <p:pic>
        <p:nvPicPr>
          <p:cNvPr id="4" name="Picture 3" descr="Blue text on a black background&#10;&#10;AI-generated content may be incorrect.">
            <a:extLst>
              <a:ext uri="{FF2B5EF4-FFF2-40B4-BE49-F238E27FC236}">
                <a16:creationId xmlns:a16="http://schemas.microsoft.com/office/drawing/2014/main" id="{C268DB5E-29D3-B5B6-0FEE-60C561F46555}"/>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4000"/>
                    </a14:imgEffect>
                  </a14:imgLayer>
                </a14:imgProps>
              </a:ext>
            </a:extLst>
          </a:blip>
          <a:stretch>
            <a:fillRect/>
          </a:stretch>
        </p:blipFill>
        <p:spPr>
          <a:xfrm>
            <a:off x="506625" y="2277110"/>
            <a:ext cx="4569872" cy="2020824"/>
          </a:xfrm>
          <a:prstGeom prst="rect">
            <a:avLst/>
          </a:prstGeom>
        </p:spPr>
      </p:pic>
    </p:spTree>
    <p:extLst>
      <p:ext uri="{BB962C8B-B14F-4D97-AF65-F5344CB8AC3E}">
        <p14:creationId xmlns:p14="http://schemas.microsoft.com/office/powerpoint/2010/main" val="4014004417"/>
      </p:ext>
    </p:extLst>
  </p:cSld>
  <p:clrMapOvr>
    <a:masterClrMapping/>
  </p:clrMapOvr>
  <p:transition>
    <p:fade/>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259642E-DAE4-3CDB-B869-A1EB3385AC04}"/>
              </a:ext>
            </a:extLst>
          </p:cNvPr>
          <p:cNvPicPr>
            <a:picLocks noChangeAspect="1"/>
          </p:cNvPicPr>
          <p:nvPr userDrawn="1"/>
        </p:nvPicPr>
        <p:blipFill>
          <a:blip r:embed="rId2"/>
          <a:srcRect/>
          <a:stretch/>
        </p:blipFill>
        <p:spPr>
          <a:xfrm>
            <a:off x="3009" y="1693"/>
            <a:ext cx="12185982" cy="6854614"/>
          </a:xfrm>
          <a:prstGeom prst="rect">
            <a:avLst/>
          </a:prstGeom>
        </p:spPr>
      </p:pic>
      <p:sp>
        <p:nvSpPr>
          <p:cNvPr id="9" name="Title 1"/>
          <p:cNvSpPr>
            <a:spLocks noGrp="1"/>
          </p:cNvSpPr>
          <p:nvPr>
            <p:ph type="title" hasCustomPrompt="1"/>
          </p:nvPr>
        </p:nvSpPr>
        <p:spPr bwMode="white">
          <a:xfrm>
            <a:off x="584200" y="2425780"/>
            <a:ext cx="5577840" cy="1107996"/>
          </a:xfrm>
          <a:noFill/>
        </p:spPr>
        <p:txBody>
          <a:bodyPr lIns="0" tIns="0" rIns="0" bIns="0" anchor="b" anchorCtr="0">
            <a:spAutoFit/>
          </a:bodyPr>
          <a:lstStyle>
            <a:lvl1pPr algn="l" defTabSz="932742" rtl="0" eaLnBrk="1" latinLnBrk="0" hangingPunct="1">
              <a:lnSpc>
                <a:spcPct val="100000"/>
              </a:lnSpc>
              <a:spcBef>
                <a:spcPct val="0"/>
              </a:spcBef>
              <a:buNone/>
              <a:defRPr lang="en-US" sz="4000" b="0" kern="1200" cap="none" spc="-50" baseline="0" dirty="0">
                <a:ln w="3175">
                  <a:noFill/>
                </a:ln>
                <a:solidFill>
                  <a:srgbClr val="0E498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Event name or presentation title </a:t>
            </a:r>
          </a:p>
        </p:txBody>
      </p:sp>
      <p:sp>
        <p:nvSpPr>
          <p:cNvPr id="5" name="Text Placeholder 4"/>
          <p:cNvSpPr>
            <a:spLocks noGrp="1"/>
          </p:cNvSpPr>
          <p:nvPr>
            <p:ph type="body" sz="quarter" idx="12" hasCustomPrompt="1"/>
          </p:nvPr>
        </p:nvSpPr>
        <p:spPr bwMode="white">
          <a:xfrm>
            <a:off x="584200" y="3962399"/>
            <a:ext cx="4480560" cy="548640"/>
          </a:xfrm>
          <a:noFill/>
        </p:spPr>
        <p:txBody>
          <a:bodyPr wrap="square" lIns="0" tIns="0" rIns="0" bIns="0">
            <a:spAutoFit/>
          </a:bodyPr>
          <a:lstStyle>
            <a:lvl1pPr marL="0" indent="0">
              <a:spcBef>
                <a:spcPts val="0"/>
              </a:spcBef>
              <a:buNone/>
              <a:defRPr sz="18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10" name="MS logo gray - EMF" descr="Microsoft logo, gray text version">
            <a:extLst>
              <a:ext uri="{FF2B5EF4-FFF2-40B4-BE49-F238E27FC236}">
                <a16:creationId xmlns:a16="http://schemas.microsoft.com/office/drawing/2014/main" id="{0B239259-0303-68D8-B73B-ADBE8E17A705}"/>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7649450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Title Slide 2">
    <p:bg>
      <p:bgPr>
        <a:solidFill>
          <a:srgbClr val="E1D3C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Segoe Sans Display Semibold" pitchFamily="2" charset="0"/>
                <a:cs typeface="Segoe Sans Display Semibold" pitchFamily="2"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3B0D12AE-ADCF-1091-117F-BB03F7EC506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8233712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p:cSld name="Theme 1 - Light with title">
    <p:bg>
      <p:bgPr>
        <a:solidFill>
          <a:srgbClr val="F5F5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3DD82-FC40-C843-193F-F757422AB00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227156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p:cSld name="Theme 1 - Light with title left">
    <p:bg>
      <p:bgPr>
        <a:solidFill>
          <a:srgbClr val="F5F5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3DD82-FC40-C843-193F-F757422AB00D}"/>
              </a:ext>
            </a:extLst>
          </p:cNvPr>
          <p:cNvSpPr>
            <a:spLocks noGrp="1"/>
          </p:cNvSpPr>
          <p:nvPr>
            <p:ph type="title"/>
          </p:nvPr>
        </p:nvSpPr>
        <p:spPr>
          <a:xfrm>
            <a:off x="588262" y="2875002"/>
            <a:ext cx="4123944" cy="1106424"/>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87547246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p:cSld name="Theme 1 - Light blank">
    <p:bg>
      <p:bgPr>
        <a:solidFill>
          <a:srgbClr val="F5F5F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605905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2201148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45135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87190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2848057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74548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823079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CFADFBB8-E1C1-D5AB-8154-CBA2D9EFB6B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264845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9406935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1201638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694672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28255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56453207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9857913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8488188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5432860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7780084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41004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01021801"/>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375980"/>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16120829"/>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288178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5102777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413647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4184028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185728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229000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7678469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1106867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149020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9355178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151608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9340196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3899232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794901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671979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p:cSld name="Developer Code Layout">
    <p:bg>
      <p:bgPr>
        <a:solidFill>
          <a:srgbClr val="E1D3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52339897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5682386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p:cSld name="Code Bottom">
    <p:bg>
      <p:bgPr>
        <a:solidFill>
          <a:srgbClr val="E1D3C7"/>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28200632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p:cSld name="Code Top">
    <p:bg>
      <p:bgPr>
        <a:solidFill>
          <a:srgbClr val="E1D3C7"/>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42033402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p:cSld name="Code Right side">
    <p:bg>
      <p:bgPr>
        <a:solidFill>
          <a:srgbClr val="E1D3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83074347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p:cSld name="Code Left sde">
    <p:bg>
      <p:bgPr>
        <a:solidFill>
          <a:srgbClr val="E1D3C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68216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bg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4598781-713D-A153-D7DE-A0B8C9FEA452}"/>
              </a:ext>
            </a:extLst>
          </p:cNvPr>
          <p:cNvPicPr>
            <a:picLocks noChangeAspect="1"/>
          </p:cNvPicPr>
          <p:nvPr userDrawn="1"/>
        </p:nvPicPr>
        <p:blipFill rotWithShape="1">
          <a:blip r:embed="rId2"/>
          <a:srcRect/>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E4987"/>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bg1"/>
                </a:solidFill>
                <a:latin typeface="+mn-lt"/>
              </a:defRPr>
            </a:lvl1pPr>
          </a:lstStyle>
          <a:p>
            <a:pPr lvl="0"/>
            <a:r>
              <a:rPr lang="en-US"/>
              <a:t>Speaker name</a:t>
            </a:r>
          </a:p>
        </p:txBody>
      </p:sp>
    </p:spTree>
    <p:extLst>
      <p:ext uri="{BB962C8B-B14F-4D97-AF65-F5344CB8AC3E}">
        <p14:creationId xmlns:p14="http://schemas.microsoft.com/office/powerpoint/2010/main" val="34711293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p:cSld name="Demo slide 2">
    <p:bg>
      <p:bgPr>
        <a:solidFill>
          <a:srgbClr val="E1D3C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091758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091F2C"/>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ED2F1E-B11D-7B75-2BE7-2C2CAA4F0E43}"/>
              </a:ext>
            </a:extLst>
          </p:cNvPr>
          <p:cNvPicPr>
            <a:picLocks noChangeAspect="1"/>
          </p:cNvPicPr>
          <p:nvPr userDrawn="1"/>
        </p:nvPicPr>
        <p:blipFill>
          <a:blip r:embed="rId2"/>
          <a:srcRect/>
          <a:stretch/>
        </p:blipFill>
        <p:spPr>
          <a:xfrm>
            <a:off x="3009" y="1693"/>
            <a:ext cx="12185982" cy="6854614"/>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E4987"/>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4089318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p:cSld name="Section Title 2">
    <p:bg>
      <p:bgPr>
        <a:solidFill>
          <a:srgbClr val="E1D3C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974292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744197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822575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135711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574547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98229123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31880582"/>
      </p:ext>
    </p:extLst>
  </p:cSld>
  <p:clrMapOvr>
    <a:masterClrMapping/>
  </p:clrMapOvr>
  <p:transition>
    <p:fade/>
  </p:transition>
</p:sldLayout>
</file>

<file path=ppt/slideLayouts/slideLayout253.xml><?xml version="1.0" encoding="utf-8"?>
<p:sldLayout xmlns:a="http://schemas.openxmlformats.org/drawingml/2006/main" xmlns:r="http://schemas.openxmlformats.org/officeDocument/2006/relationships" xmlns:p="http://schemas.openxmlformats.org/presentationml/2006/main">
  <p:cSld name="Theme 1 - Light">
    <p:bg>
      <p:bgPr>
        <a:solidFill>
          <a:srgbClr val="F5F5F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7713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771B9C-7F80-112D-55FE-96A7F1D57318}"/>
              </a:ext>
            </a:extLst>
          </p:cNvPr>
          <p:cNvPicPr>
            <a:picLocks noChangeAspect="1"/>
          </p:cNvPicPr>
          <p:nvPr userDrawn="1"/>
        </p:nvPicPr>
        <p:blipFill>
          <a:blip r:embed="rId2"/>
          <a:srcRect/>
          <a:stretch/>
        </p:blipFill>
        <p:spPr>
          <a:xfrm>
            <a:off x="3009" y="1693"/>
            <a:ext cx="12185982" cy="6854614"/>
          </a:xfrm>
          <a:prstGeom prst="rect">
            <a:avLst/>
          </a:prstGeom>
        </p:spPr>
      </p:pic>
      <p:pic>
        <p:nvPicPr>
          <p:cNvPr id="4" name="Picture 3" descr="Blue text on a black background&#10;&#10;AI-generated content may be incorrect.">
            <a:extLst>
              <a:ext uri="{FF2B5EF4-FFF2-40B4-BE49-F238E27FC236}">
                <a16:creationId xmlns:a16="http://schemas.microsoft.com/office/drawing/2014/main" id="{C268DB5E-29D3-B5B6-0FEE-60C561F46555}"/>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4000"/>
                    </a14:imgEffect>
                  </a14:imgLayer>
                </a14:imgProps>
              </a:ext>
            </a:extLst>
          </a:blip>
          <a:stretch>
            <a:fillRect/>
          </a:stretch>
        </p:blipFill>
        <p:spPr>
          <a:xfrm>
            <a:off x="506625" y="2277110"/>
            <a:ext cx="4569872" cy="2020824"/>
          </a:xfrm>
          <a:prstGeom prst="rect">
            <a:avLst/>
          </a:prstGeom>
        </p:spPr>
      </p:pic>
    </p:spTree>
    <p:extLst>
      <p:ext uri="{BB962C8B-B14F-4D97-AF65-F5344CB8AC3E}">
        <p14:creationId xmlns:p14="http://schemas.microsoft.com/office/powerpoint/2010/main" val="717829122"/>
      </p:ext>
    </p:extLst>
  </p:cSld>
  <p:clrMapOvr>
    <a:masterClrMapping/>
  </p:clrMapOvr>
  <p:transition>
    <p:fade/>
  </p:transition>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259642E-DAE4-3CDB-B869-A1EB3385AC04}"/>
              </a:ext>
            </a:extLst>
          </p:cNvPr>
          <p:cNvPicPr>
            <a:picLocks noChangeAspect="1"/>
          </p:cNvPicPr>
          <p:nvPr userDrawn="1"/>
        </p:nvPicPr>
        <p:blipFill>
          <a:blip r:embed="rId2"/>
          <a:srcRect/>
          <a:stretch/>
        </p:blipFill>
        <p:spPr>
          <a:xfrm>
            <a:off x="3009" y="1693"/>
            <a:ext cx="12185982" cy="6854614"/>
          </a:xfrm>
          <a:prstGeom prst="rect">
            <a:avLst/>
          </a:prstGeom>
        </p:spPr>
      </p:pic>
      <p:sp>
        <p:nvSpPr>
          <p:cNvPr id="9" name="Title 1"/>
          <p:cNvSpPr>
            <a:spLocks noGrp="1"/>
          </p:cNvSpPr>
          <p:nvPr>
            <p:ph type="title" hasCustomPrompt="1"/>
          </p:nvPr>
        </p:nvSpPr>
        <p:spPr bwMode="white">
          <a:xfrm>
            <a:off x="584200" y="2425780"/>
            <a:ext cx="5577840" cy="1107996"/>
          </a:xfrm>
          <a:noFill/>
        </p:spPr>
        <p:txBody>
          <a:bodyPr lIns="0" tIns="0" rIns="0" bIns="0" anchor="b" anchorCtr="0">
            <a:spAutoFit/>
          </a:bodyPr>
          <a:lstStyle>
            <a:lvl1pPr algn="l" defTabSz="932742" rtl="0" eaLnBrk="1" latinLnBrk="0" hangingPunct="1">
              <a:lnSpc>
                <a:spcPct val="100000"/>
              </a:lnSpc>
              <a:spcBef>
                <a:spcPct val="0"/>
              </a:spcBef>
              <a:buNone/>
              <a:defRPr lang="en-US" sz="4000" b="0" kern="1200" cap="none" spc="-50" baseline="0" dirty="0">
                <a:ln w="3175">
                  <a:noFill/>
                </a:ln>
                <a:solidFill>
                  <a:srgbClr val="0E498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Event name or presentation title </a:t>
            </a:r>
          </a:p>
        </p:txBody>
      </p:sp>
      <p:sp>
        <p:nvSpPr>
          <p:cNvPr id="5" name="Text Placeholder 4"/>
          <p:cNvSpPr>
            <a:spLocks noGrp="1"/>
          </p:cNvSpPr>
          <p:nvPr>
            <p:ph type="body" sz="quarter" idx="12" hasCustomPrompt="1"/>
          </p:nvPr>
        </p:nvSpPr>
        <p:spPr bwMode="white">
          <a:xfrm>
            <a:off x="584200" y="3962399"/>
            <a:ext cx="4480560" cy="548640"/>
          </a:xfrm>
          <a:noFill/>
        </p:spPr>
        <p:txBody>
          <a:bodyPr wrap="square" lIns="0" tIns="0" rIns="0" bIns="0">
            <a:spAutoFit/>
          </a:bodyPr>
          <a:lstStyle>
            <a:lvl1pPr marL="0" indent="0">
              <a:spcBef>
                <a:spcPts val="0"/>
              </a:spcBef>
              <a:buNone/>
              <a:defRPr sz="18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10" name="MS logo gray - EMF" descr="Microsoft logo, gray text version">
            <a:extLst>
              <a:ext uri="{FF2B5EF4-FFF2-40B4-BE49-F238E27FC236}">
                <a16:creationId xmlns:a16="http://schemas.microsoft.com/office/drawing/2014/main" id="{0B239259-0303-68D8-B73B-ADBE8E17A705}"/>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633138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p:cSld name="Title Slide 2">
    <p:bg>
      <p:bgPr>
        <a:solidFill>
          <a:srgbClr val="E1D3C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Segoe Sans Display Semibold" pitchFamily="2" charset="0"/>
                <a:cs typeface="Segoe Sans Display Semibold" pitchFamily="2"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3B0D12AE-ADCF-1091-117F-BB03F7EC506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53439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2482736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65798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3091465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9186953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62421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61310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CFADFBB8-E1C1-D5AB-8154-CBA2D9EFB6B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5689722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77113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52656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032442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031725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42816267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3303334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2744721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6613830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259681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638885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46173974"/>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4060561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2848057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5432860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229000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5682386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135711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9186953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3682457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6613830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3682457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01018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674216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123621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8389390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5728226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721736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442284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p:cSld name="Developer Code Layout">
    <p:bg>
      <p:bgPr>
        <a:solidFill>
          <a:srgbClr val="E1D3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56848616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01018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p:cSld name="Code Bottom">
    <p:bg>
      <p:bgPr>
        <a:solidFill>
          <a:srgbClr val="E1D3C7"/>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6576392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p:cSld name="Code Top">
    <p:bg>
      <p:bgPr>
        <a:solidFill>
          <a:srgbClr val="E1D3C7"/>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6928592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p:cSld name="Code Right side">
    <p:bg>
      <p:bgPr>
        <a:solidFill>
          <a:srgbClr val="E1D3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8578402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p:cSld name="Code Left sde">
    <p:bg>
      <p:bgPr>
        <a:solidFill>
          <a:srgbClr val="E1D3C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98641691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bg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4598781-713D-A153-D7DE-A0B8C9FEA452}"/>
              </a:ext>
            </a:extLst>
          </p:cNvPr>
          <p:cNvPicPr>
            <a:picLocks noChangeAspect="1"/>
          </p:cNvPicPr>
          <p:nvPr userDrawn="1"/>
        </p:nvPicPr>
        <p:blipFill>
          <a:blip r:embed="rId2"/>
          <a:srcRect/>
          <a:stretch/>
        </p:blipFill>
        <p:spPr>
          <a:xfrm>
            <a:off x="3009" y="1693"/>
            <a:ext cx="12185982" cy="6854614"/>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E4987"/>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bg1"/>
                </a:solidFill>
                <a:latin typeface="+mn-lt"/>
              </a:defRPr>
            </a:lvl1pPr>
          </a:lstStyle>
          <a:p>
            <a:pPr lvl="0"/>
            <a:r>
              <a:rPr lang="en-US"/>
              <a:t>Speaker name</a:t>
            </a:r>
          </a:p>
        </p:txBody>
      </p:sp>
    </p:spTree>
    <p:extLst>
      <p:ext uri="{BB962C8B-B14F-4D97-AF65-F5344CB8AC3E}">
        <p14:creationId xmlns:p14="http://schemas.microsoft.com/office/powerpoint/2010/main" val="15560318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p:cSld name="Demo slide 2">
    <p:bg>
      <p:bgPr>
        <a:solidFill>
          <a:srgbClr val="E1D3C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8127639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091F2C"/>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ED2F1E-B11D-7B75-2BE7-2C2CAA4F0E43}"/>
              </a:ext>
            </a:extLst>
          </p:cNvPr>
          <p:cNvPicPr>
            <a:picLocks noChangeAspect="1"/>
          </p:cNvPicPr>
          <p:nvPr userDrawn="1"/>
        </p:nvPicPr>
        <p:blipFill>
          <a:blip r:embed="rId2"/>
          <a:srcRect/>
          <a:stretch/>
        </p:blipFill>
        <p:spPr>
          <a:xfrm>
            <a:off x="3009" y="1693"/>
            <a:ext cx="12185982" cy="6854614"/>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E4987"/>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975556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p:cSld name="Section Title 2">
    <p:bg>
      <p:bgPr>
        <a:solidFill>
          <a:srgbClr val="E1D3C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846281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535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526021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2">
    <p:bg>
      <p:bgPr>
        <a:solidFill>
          <a:srgbClr val="E1D3C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Segoe Sans Display Semibold" pitchFamily="2" charset="0"/>
                <a:cs typeface="Segoe Sans Display Semibold" pitchFamily="2"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3B0D12AE-ADCF-1091-117F-BB03F7EC506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53439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674216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94519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654741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95056137"/>
      </p:ext>
    </p:extLst>
  </p:cSld>
  <p:clrMapOvr>
    <a:masterClrMapping/>
  </p:clrMapOvr>
  <p:transition>
    <p:fade/>
  </p:transition>
</p:sldLayout>
</file>

<file path=ppt/slideLayouts/slideLayout30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C1EE9-D2EB-5C33-5725-4B56BABCE8C3}"/>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73CFF3D8-AB67-38B5-1DB8-13C26FBF28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1FA9F7B-8A59-C812-FD25-1CBB6D6DA3C3}"/>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5" name="Footer Placeholder 4">
            <a:extLst>
              <a:ext uri="{FF2B5EF4-FFF2-40B4-BE49-F238E27FC236}">
                <a16:creationId xmlns:a16="http://schemas.microsoft.com/office/drawing/2014/main" id="{64DBB246-1223-15CE-B4CB-B70E38C048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B131C6-CA25-98DF-4895-90803E63BB2E}"/>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4213473903"/>
      </p:ext>
    </p:extLst>
  </p:cSld>
  <p:clrMapOvr>
    <a:masterClrMapping/>
  </p:clrMapOvr>
</p:sldLayout>
</file>

<file path=ppt/slideLayouts/slideLayout30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45CA2-6192-B719-0129-5B99DFC2B5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31B096-5F51-307E-2A47-27DB991EE7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BCC6AD-0EDA-F588-5329-96934F251567}"/>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5" name="Footer Placeholder 4">
            <a:extLst>
              <a:ext uri="{FF2B5EF4-FFF2-40B4-BE49-F238E27FC236}">
                <a16:creationId xmlns:a16="http://schemas.microsoft.com/office/drawing/2014/main" id="{BB81E12E-3351-7F31-096A-6AB3708B7E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D33FE4-F459-6950-4CF0-F4CC2C5C6D6A}"/>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3483598674"/>
      </p:ext>
    </p:extLst>
  </p:cSld>
  <p:clrMapOvr>
    <a:masterClrMapping/>
  </p:clrMapOvr>
</p:sldLayout>
</file>

<file path=ppt/slideLayouts/slideLayout30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58F73-9284-754F-2F52-5CA80E2FE1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BD1591-AA24-2C74-8AFF-096689AB0BA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3CF26C6-800B-3E61-77C4-14D3B72FB232}"/>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5" name="Footer Placeholder 4">
            <a:extLst>
              <a:ext uri="{FF2B5EF4-FFF2-40B4-BE49-F238E27FC236}">
                <a16:creationId xmlns:a16="http://schemas.microsoft.com/office/drawing/2014/main" id="{5C8E1F0F-EBE5-4723-FC50-AAB6F2CE60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66C0FA-5807-18E5-587B-B7A2B7010CE9}"/>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3127313077"/>
      </p:ext>
    </p:extLst>
  </p:cSld>
  <p:clrMapOvr>
    <a:masterClrMapping/>
  </p:clrMapOvr>
</p:sldLayout>
</file>

<file path=ppt/slideLayouts/slideLayout30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CE9F2-628C-8C88-249F-BFAB16341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586485-B644-0558-A7FD-AEAED4D793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DD71156-96F1-92CE-B6C3-F94A91C77D7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CE0C72-0A44-3BEF-9C26-53713E0A8A37}"/>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6" name="Footer Placeholder 5">
            <a:extLst>
              <a:ext uri="{FF2B5EF4-FFF2-40B4-BE49-F238E27FC236}">
                <a16:creationId xmlns:a16="http://schemas.microsoft.com/office/drawing/2014/main" id="{393DD2E6-223F-35FA-E94D-9117D9FCAA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20FB03-F720-5DC2-E42E-B57B8403A976}"/>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281906579"/>
      </p:ext>
    </p:extLst>
  </p:cSld>
  <p:clrMapOvr>
    <a:masterClrMapping/>
  </p:clrMapOvr>
</p:sldLayout>
</file>

<file path=ppt/slideLayouts/slideLayout30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86A22-53C5-7F35-DF9D-69CE4B1B140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C5FDE2A-DA52-71E3-7C68-83F53C35EB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5E3F1D-D3C0-24FE-284E-D5F1685FD9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57EFE4-4199-4006-38D6-DAA05F029F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A10480-9ED0-5B36-B2B4-EF74717E55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78E6096-BD1F-82DC-C745-D6704A313E99}"/>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8" name="Footer Placeholder 7">
            <a:extLst>
              <a:ext uri="{FF2B5EF4-FFF2-40B4-BE49-F238E27FC236}">
                <a16:creationId xmlns:a16="http://schemas.microsoft.com/office/drawing/2014/main" id="{1D75FBAF-DF93-6D1A-1815-D8DB05A549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AF9DBD-E7D2-5098-97C5-9D308595623F}"/>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283602727"/>
      </p:ext>
    </p:extLst>
  </p:cSld>
  <p:clrMapOvr>
    <a:masterClrMapping/>
  </p:clrMapOvr>
</p:sldLayout>
</file>

<file path=ppt/slideLayouts/slideLayout30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5CF4B-55BB-19C7-00C7-FAB06E7B033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FF63C3-058A-49D0-E59D-77071B1AD16C}"/>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4" name="Footer Placeholder 3">
            <a:extLst>
              <a:ext uri="{FF2B5EF4-FFF2-40B4-BE49-F238E27FC236}">
                <a16:creationId xmlns:a16="http://schemas.microsoft.com/office/drawing/2014/main" id="{AE99C61C-F827-8DE6-FB2D-73A2F04720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C21985B-B925-4C4C-6BF1-30AFC0EF3D04}"/>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1417758295"/>
      </p:ext>
    </p:extLst>
  </p:cSld>
  <p:clrMapOvr>
    <a:masterClrMapping/>
  </p:clrMapOvr>
</p:sldLayout>
</file>

<file path=ppt/slideLayouts/slideLayout30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3EEA2E-B00C-6BC8-BA81-0E2B79557586}"/>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3" name="Footer Placeholder 2">
            <a:extLst>
              <a:ext uri="{FF2B5EF4-FFF2-40B4-BE49-F238E27FC236}">
                <a16:creationId xmlns:a16="http://schemas.microsoft.com/office/drawing/2014/main" id="{D3D1D7F1-967E-33C6-6D1F-926BAC74DB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E66688-7FB0-59BE-80CA-2BC4807EC9C3}"/>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348138927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123621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3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A4608-5700-7ABB-3B11-17A1733A23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35985A-A762-6D68-96CE-708156E804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F1CDE34-99E1-7839-2B0F-94EB04F115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5965DE-2586-726F-D9F1-B65564784689}"/>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6" name="Footer Placeholder 5">
            <a:extLst>
              <a:ext uri="{FF2B5EF4-FFF2-40B4-BE49-F238E27FC236}">
                <a16:creationId xmlns:a16="http://schemas.microsoft.com/office/drawing/2014/main" id="{8E31ACA4-246B-2D2B-B0A2-7B3B8364C5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6DF95E-B6AF-9DC2-75C4-EFE145AA0EEE}"/>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1524617709"/>
      </p:ext>
    </p:extLst>
  </p:cSld>
  <p:clrMapOvr>
    <a:masterClrMapping/>
  </p:clrMapOvr>
</p:sldLayout>
</file>

<file path=ppt/slideLayouts/slideLayout3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89783-0310-DE24-EA8E-68868C6004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C14A9A4-8063-FD4E-B52F-870A335E63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D3D6CD9-31F2-5B1E-5A4A-5C38DC7E99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785EA1-5BC1-7832-B7F5-F4D0D8102CDD}"/>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6" name="Footer Placeholder 5">
            <a:extLst>
              <a:ext uri="{FF2B5EF4-FFF2-40B4-BE49-F238E27FC236}">
                <a16:creationId xmlns:a16="http://schemas.microsoft.com/office/drawing/2014/main" id="{36AD3897-C011-118D-F95A-F28E8241EF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8489DB-5854-05BE-CA9A-8C12A93AD920}"/>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1528168453"/>
      </p:ext>
    </p:extLst>
  </p:cSld>
  <p:clrMapOvr>
    <a:masterClrMapping/>
  </p:clrMapOvr>
</p:sldLayout>
</file>

<file path=ppt/slideLayouts/slideLayout3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37F6B-1E32-634B-ECF5-914F348118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742C2E-B674-7B94-0CEA-FA799A6CC22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5A02D8-568D-7D89-F880-BC7CB7B8DE0F}"/>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5" name="Footer Placeholder 4">
            <a:extLst>
              <a:ext uri="{FF2B5EF4-FFF2-40B4-BE49-F238E27FC236}">
                <a16:creationId xmlns:a16="http://schemas.microsoft.com/office/drawing/2014/main" id="{0EEA08C1-9A9A-6346-9A12-1D3610C7B5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17F3EC-8378-D48B-33A6-5CE4EE949463}"/>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2039732919"/>
      </p:ext>
    </p:extLst>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EEE578-E2D0-5B96-36A3-22987888E31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E01419-F51A-A866-89B2-A6DA58836C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C03C4B-965E-E49C-1E6E-2DB208DB7612}"/>
              </a:ext>
            </a:extLst>
          </p:cNvPr>
          <p:cNvSpPr>
            <a:spLocks noGrp="1"/>
          </p:cNvSpPr>
          <p:nvPr>
            <p:ph type="dt" sz="half" idx="10"/>
          </p:nvPr>
        </p:nvSpPr>
        <p:spPr/>
        <p:txBody>
          <a:bodyPr/>
          <a:lstStyle/>
          <a:p>
            <a:fld id="{4373396F-A861-4C1C-A7E9-F53FB1B01DF7}" type="datetimeFigureOut">
              <a:rPr lang="en-US" smtClean="0"/>
              <a:t>1/30/2026</a:t>
            </a:fld>
            <a:endParaRPr lang="en-US"/>
          </a:p>
        </p:txBody>
      </p:sp>
      <p:sp>
        <p:nvSpPr>
          <p:cNvPr id="5" name="Footer Placeholder 4">
            <a:extLst>
              <a:ext uri="{FF2B5EF4-FFF2-40B4-BE49-F238E27FC236}">
                <a16:creationId xmlns:a16="http://schemas.microsoft.com/office/drawing/2014/main" id="{5DE68E58-6C96-B2BB-7FAB-B4405AD049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554CAE-BF6F-C7AC-625B-80BE10E09198}"/>
              </a:ext>
            </a:extLst>
          </p:cNvPr>
          <p:cNvSpPr>
            <a:spLocks noGrp="1"/>
          </p:cNvSpPr>
          <p:nvPr>
            <p:ph type="sldNum" sz="quarter" idx="12"/>
          </p:nvPr>
        </p:nvSpPr>
        <p:spPr/>
        <p:txBody>
          <a:bodyPr/>
          <a:lstStyle/>
          <a:p>
            <a:fld id="{AE025323-F69B-4C72-A383-43AF704BB72C}" type="slidenum">
              <a:rPr lang="en-US" smtClean="0"/>
              <a:t>‹#›</a:t>
            </a:fld>
            <a:endParaRPr lang="en-US"/>
          </a:p>
        </p:txBody>
      </p:sp>
    </p:spTree>
    <p:extLst>
      <p:ext uri="{BB962C8B-B14F-4D97-AF65-F5344CB8AC3E}">
        <p14:creationId xmlns:p14="http://schemas.microsoft.com/office/powerpoint/2010/main" val="89896855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8389390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5728226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721736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442284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Developer Code Layout">
    <p:bg>
      <p:bgPr>
        <a:solidFill>
          <a:srgbClr val="E1D3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56848616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ode Bottom">
    <p:bg>
      <p:bgPr>
        <a:solidFill>
          <a:srgbClr val="E1D3C7"/>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6576392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de Top">
    <p:bg>
      <p:bgPr>
        <a:solidFill>
          <a:srgbClr val="E1D3C7"/>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6928592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ode Right side">
    <p:bg>
      <p:bgPr>
        <a:solidFill>
          <a:srgbClr val="E1D3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8578402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2482736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ode Left sde">
    <p:bg>
      <p:bgPr>
        <a:solidFill>
          <a:srgbClr val="E1D3C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98641691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bg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4598781-713D-A153-D7DE-A0B8C9FEA452}"/>
              </a:ext>
            </a:extLst>
          </p:cNvPr>
          <p:cNvPicPr>
            <a:picLocks noChangeAspect="1"/>
          </p:cNvPicPr>
          <p:nvPr userDrawn="1"/>
        </p:nvPicPr>
        <p:blipFill>
          <a:blip r:embed="rId2"/>
          <a:srcRect/>
          <a:stretch/>
        </p:blipFill>
        <p:spPr>
          <a:xfrm>
            <a:off x="3009" y="1693"/>
            <a:ext cx="12185982" cy="6854614"/>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E4987"/>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bg1"/>
                </a:solidFill>
                <a:latin typeface="+mn-lt"/>
              </a:defRPr>
            </a:lvl1pPr>
          </a:lstStyle>
          <a:p>
            <a:pPr lvl="0"/>
            <a:r>
              <a:rPr lang="en-US"/>
              <a:t>Speaker name</a:t>
            </a:r>
          </a:p>
        </p:txBody>
      </p:sp>
    </p:spTree>
    <p:extLst>
      <p:ext uri="{BB962C8B-B14F-4D97-AF65-F5344CB8AC3E}">
        <p14:creationId xmlns:p14="http://schemas.microsoft.com/office/powerpoint/2010/main" val="15560318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Demo slide 2">
    <p:bg>
      <p:bgPr>
        <a:solidFill>
          <a:srgbClr val="E1D3C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8127639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091F2C"/>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ED2F1E-B11D-7B75-2BE7-2C2CAA4F0E43}"/>
              </a:ext>
            </a:extLst>
          </p:cNvPr>
          <p:cNvPicPr>
            <a:picLocks noChangeAspect="1"/>
          </p:cNvPicPr>
          <p:nvPr userDrawn="1"/>
        </p:nvPicPr>
        <p:blipFill>
          <a:blip r:embed="rId2"/>
          <a:srcRect/>
          <a:stretch/>
        </p:blipFill>
        <p:spPr>
          <a:xfrm>
            <a:off x="3009" y="1693"/>
            <a:ext cx="12185982" cy="6854614"/>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E4987"/>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975556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ection Title 2">
    <p:bg>
      <p:bgPr>
        <a:solidFill>
          <a:srgbClr val="E1D3C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846281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535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526021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94519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654741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9505613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65798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4" name="Picture 3" descr="A blue and white wavy lines&#10;&#10;AI-generated content may be incorrect.">
            <a:extLst>
              <a:ext uri="{FF2B5EF4-FFF2-40B4-BE49-F238E27FC236}">
                <a16:creationId xmlns:a16="http://schemas.microsoft.com/office/drawing/2014/main" id="{5A3601AE-AB71-CBBB-A063-7D04567CF9E0}"/>
              </a:ext>
            </a:extLst>
          </p:cNvPr>
          <p:cNvPicPr>
            <a:picLocks noChangeAspect="1"/>
          </p:cNvPicPr>
          <p:nvPr userDrawn="1"/>
        </p:nvPicPr>
        <p:blipFill>
          <a:blip r:embed="rId2"/>
          <a:stretch>
            <a:fillRect/>
          </a:stretch>
        </p:blipFill>
        <p:spPr>
          <a:xfrm>
            <a:off x="3009" y="0"/>
            <a:ext cx="12185982" cy="6858000"/>
          </a:xfrm>
          <a:prstGeom prst="rect">
            <a:avLst/>
          </a:prstGeom>
        </p:spPr>
      </p:pic>
      <p:pic>
        <p:nvPicPr>
          <p:cNvPr id="5" name="Picture 4" descr="A black background with blue text&#10;&#10;AI-generated content may be incorrect.">
            <a:extLst>
              <a:ext uri="{FF2B5EF4-FFF2-40B4-BE49-F238E27FC236}">
                <a16:creationId xmlns:a16="http://schemas.microsoft.com/office/drawing/2014/main" id="{DCC024BE-A8E1-654D-37B3-45529121E437}"/>
              </a:ext>
            </a:extLst>
          </p:cNvPr>
          <p:cNvPicPr>
            <a:picLocks noChangeAspect="1"/>
          </p:cNvPicPr>
          <p:nvPr userDrawn="1"/>
        </p:nvPicPr>
        <p:blipFill>
          <a:blip r:embed="rId3"/>
          <a:stretch>
            <a:fillRect/>
          </a:stretch>
        </p:blipFill>
        <p:spPr>
          <a:xfrm>
            <a:off x="506622" y="2277110"/>
            <a:ext cx="4575943" cy="2023508"/>
          </a:xfrm>
          <a:prstGeom prst="rect">
            <a:avLst/>
          </a:prstGeom>
        </p:spPr>
      </p:pic>
    </p:spTree>
    <p:extLst>
      <p:ext uri="{BB962C8B-B14F-4D97-AF65-F5344CB8AC3E}">
        <p14:creationId xmlns:p14="http://schemas.microsoft.com/office/powerpoint/2010/main" val="4193230062"/>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4" name="Picture 3" descr="A blue and white curved lines&#10;&#10;AI-generated content may be incorrect.">
            <a:extLst>
              <a:ext uri="{FF2B5EF4-FFF2-40B4-BE49-F238E27FC236}">
                <a16:creationId xmlns:a16="http://schemas.microsoft.com/office/drawing/2014/main" id="{17A298F2-F3DE-A80A-D247-C21DC8FF2090}"/>
              </a:ext>
            </a:extLst>
          </p:cNvPr>
          <p:cNvPicPr>
            <a:picLocks noChangeAspect="1"/>
          </p:cNvPicPr>
          <p:nvPr userDrawn="1"/>
        </p:nvPicPr>
        <p:blipFill>
          <a:blip r:embed="rId2"/>
          <a:stretch>
            <a:fillRect/>
          </a:stretch>
        </p:blipFill>
        <p:spPr>
          <a:xfrm>
            <a:off x="3009" y="0"/>
            <a:ext cx="12185982" cy="6858000"/>
          </a:xfrm>
          <a:prstGeom prst="rect">
            <a:avLst/>
          </a:prstGeom>
        </p:spPr>
      </p:pic>
      <p:pic>
        <p:nvPicPr>
          <p:cNvPr id="6" name="MS logo white - EMF" descr="Microsoft logo white text version">
            <a:extLst>
              <a:ext uri="{FF2B5EF4-FFF2-40B4-BE49-F238E27FC236}">
                <a16:creationId xmlns:a16="http://schemas.microsoft.com/office/drawing/2014/main" id="{EB5EB062-3EB9-AE51-7945-D4F3E1AA0D34}"/>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bwMode="white">
          <a:xfrm>
            <a:off x="584200" y="2425781"/>
            <a:ext cx="5577840" cy="1107996"/>
          </a:xfrm>
          <a:noFill/>
        </p:spPr>
        <p:txBody>
          <a:bodyPr vert="horz" wrap="square" lIns="0" tIns="0" rIns="0" bIns="0" rtlCol="0" anchor="b" anchorCtr="0">
            <a:spAutoFit/>
          </a:bodyPr>
          <a:lstStyle>
            <a:lvl1pPr>
              <a:defRPr lang="en-US" sz="4000" b="0" kern="1200" cap="none" spc="-50" baseline="0" dirty="0">
                <a:ln w="3175">
                  <a:noFill/>
                </a:ln>
                <a:solidFill>
                  <a:srgbClr val="99CEE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Event name or presentation title </a:t>
            </a:r>
          </a:p>
        </p:txBody>
      </p:sp>
      <p:sp>
        <p:nvSpPr>
          <p:cNvPr id="5" name="Text Placeholder 4"/>
          <p:cNvSpPr>
            <a:spLocks noGrp="1"/>
          </p:cNvSpPr>
          <p:nvPr>
            <p:ph type="body" sz="quarter" idx="12" hasCustomPrompt="1"/>
          </p:nvPr>
        </p:nvSpPr>
        <p:spPr bwMode="white">
          <a:xfrm>
            <a:off x="584200" y="3962399"/>
            <a:ext cx="4480560" cy="548640"/>
          </a:xfrm>
          <a:noFill/>
        </p:spPr>
        <p:txBody>
          <a:bodyPr wrap="square" lIns="0" tIns="0" rIns="0" bIns="0">
            <a:spAutoFit/>
          </a:bodyPr>
          <a:lstStyle>
            <a:lvl1pPr marL="0" indent="0">
              <a:spcBef>
                <a:spcPts val="0"/>
              </a:spcBef>
              <a:buNone/>
              <a:defRPr lang="en-US" sz="1800" kern="1200" spc="0" baseline="0" dirty="0">
                <a:solidFill>
                  <a:schemeClr val="tx1"/>
                </a:solidFill>
                <a:latin typeface="+mn-lt"/>
                <a:ea typeface="+mn-ea"/>
                <a:cs typeface="Segoe UI" panose="020B0502040204020203" pitchFamily="34" charset="0"/>
              </a:defRPr>
            </a:lvl1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Speaker name or subtitle text</a:t>
            </a:r>
          </a:p>
        </p:txBody>
      </p:sp>
    </p:spTree>
    <p:extLst>
      <p:ext uri="{BB962C8B-B14F-4D97-AF65-F5344CB8AC3E}">
        <p14:creationId xmlns:p14="http://schemas.microsoft.com/office/powerpoint/2010/main" val="121979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Segoe Sans Display Semibold" pitchFamily="2" charset="0"/>
                <a:cs typeface="Segoe Sans Display Semibold" pitchFamily="2"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70971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8414922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61658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860430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428207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79391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1490282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044051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3091465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256659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486421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59220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63093653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73122349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1772316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4226294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5264823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43531980"/>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6525697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62421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308441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7957656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1431763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2754542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339366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5940904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435983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247878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2886318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037413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61310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7461767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9336055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6313127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747303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6231142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576101998"/>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7694826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15480499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84326624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7814010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CFADFBB8-E1C1-D5AB-8154-CBA2D9EFB6B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5689722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6" name="Picture 5" descr="A close-up of a blue and white background&#10;&#10;AI-generated content may be incorrect.">
            <a:extLst>
              <a:ext uri="{FF2B5EF4-FFF2-40B4-BE49-F238E27FC236}">
                <a16:creationId xmlns:a16="http://schemas.microsoft.com/office/drawing/2014/main" id="{EF6AFBF2-2B12-DE48-4593-D9EC9D1F4E9D}"/>
              </a:ext>
            </a:extLst>
          </p:cNvPr>
          <p:cNvPicPr>
            <a:picLocks noChangeAspect="1"/>
          </p:cNvPicPr>
          <p:nvPr userDrawn="1"/>
        </p:nvPicPr>
        <p:blipFill>
          <a:blip r:embed="rId2"/>
          <a:srcRect t="369" r="369"/>
          <a:stretch>
            <a:fillRect/>
          </a:stretch>
        </p:blipFill>
        <p:spPr>
          <a:xfrm>
            <a:off x="3009" y="0"/>
            <a:ext cx="12185982"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99CEE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Demo title</a:t>
            </a:r>
          </a:p>
        </p:txBody>
      </p:sp>
      <p:sp>
        <p:nvSpPr>
          <p:cNvPr id="5" name="Text Placeholder 4"/>
          <p:cNvSpPr>
            <a:spLocks noGrp="1"/>
          </p:cNvSpPr>
          <p:nvPr>
            <p:ph type="body" sz="quarter" idx="12" hasCustomPrompt="1"/>
          </p:nvPr>
        </p:nvSpPr>
        <p:spPr>
          <a:xfrm>
            <a:off x="585216" y="3977319"/>
            <a:ext cx="621792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8596676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559631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5" name="Picture 4" descr="A close-up of a blue background&#10;&#10;AI-generated content may be incorrect.">
            <a:extLst>
              <a:ext uri="{FF2B5EF4-FFF2-40B4-BE49-F238E27FC236}">
                <a16:creationId xmlns:a16="http://schemas.microsoft.com/office/drawing/2014/main" id="{A58218D5-82C5-1FE5-97A9-85357DBC613A}"/>
              </a:ext>
            </a:extLst>
          </p:cNvPr>
          <p:cNvPicPr>
            <a:picLocks noChangeAspect="1"/>
          </p:cNvPicPr>
          <p:nvPr userDrawn="1"/>
        </p:nvPicPr>
        <p:blipFill>
          <a:blip r:embed="rId2"/>
          <a:srcRect t="336" r="336" b="-1"/>
          <a:stretch>
            <a:fillRect/>
          </a:stretch>
        </p:blipFill>
        <p:spPr>
          <a:xfrm>
            <a:off x="3009" y="0"/>
            <a:ext cx="12185982" cy="6858000"/>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99CEE7"/>
                </a:solidFill>
                <a:effectLst/>
                <a:latin typeface="Segoe Sans Display Semibold" pitchFamily="2" charset="0"/>
                <a:ea typeface="+mn-ea"/>
                <a:cs typeface="Segoe Sans Display Semibold" pitchFamily="2" charset="0"/>
              </a:defRPr>
            </a:lvl1pPr>
          </a:lstStyle>
          <a:p>
            <a:pPr marL="0" marR="0" lvl="0" indent="0" algn="l" defTabSz="932742" rtl="0" eaLnBrk="1" fontAlgn="auto" latinLnBrk="0" hangingPunct="1">
              <a:lnSpc>
                <a:spcPct val="90000"/>
              </a:lnSpc>
              <a:spcBef>
                <a:spcPct val="0"/>
              </a:spcBef>
              <a:spcAft>
                <a:spcPts val="0"/>
              </a:spcAft>
              <a:buClrTx/>
              <a:buSzPct val="90000"/>
              <a:buFont typeface="Wingdings" panose="05000000000000000000" pitchFamily="2" charset="2"/>
              <a:buNone/>
              <a:tabLst/>
            </a:pPr>
            <a:r>
              <a:rPr lang="en-US"/>
              <a:t>Section title</a:t>
            </a:r>
          </a:p>
        </p:txBody>
      </p:sp>
    </p:spTree>
    <p:extLst>
      <p:ext uri="{BB962C8B-B14F-4D97-AF65-F5344CB8AC3E}">
        <p14:creationId xmlns:p14="http://schemas.microsoft.com/office/powerpoint/2010/main" val="26769858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673743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13786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831411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245808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52310958"/>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32929718"/>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771B9C-7F80-112D-55FE-96A7F1D57318}"/>
              </a:ext>
            </a:extLst>
          </p:cNvPr>
          <p:cNvPicPr>
            <a:picLocks noChangeAspect="1"/>
          </p:cNvPicPr>
          <p:nvPr userDrawn="1"/>
        </p:nvPicPr>
        <p:blipFill>
          <a:blip r:embed="rId2"/>
          <a:srcRect/>
          <a:stretch/>
        </p:blipFill>
        <p:spPr>
          <a:xfrm>
            <a:off x="3009" y="1693"/>
            <a:ext cx="12185982" cy="6854614"/>
          </a:xfrm>
          <a:prstGeom prst="rect">
            <a:avLst/>
          </a:prstGeom>
        </p:spPr>
      </p:pic>
      <p:pic>
        <p:nvPicPr>
          <p:cNvPr id="4" name="Picture 3" descr="Blue text on a black background&#10;&#10;AI-generated content may be incorrect.">
            <a:extLst>
              <a:ext uri="{FF2B5EF4-FFF2-40B4-BE49-F238E27FC236}">
                <a16:creationId xmlns:a16="http://schemas.microsoft.com/office/drawing/2014/main" id="{C268DB5E-29D3-B5B6-0FEE-60C561F46555}"/>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4000"/>
                    </a14:imgEffect>
                  </a14:imgLayer>
                </a14:imgProps>
              </a:ext>
            </a:extLst>
          </a:blip>
          <a:stretch>
            <a:fillRect/>
          </a:stretch>
        </p:blipFill>
        <p:spPr>
          <a:xfrm>
            <a:off x="506625" y="2277110"/>
            <a:ext cx="4569872" cy="2020824"/>
          </a:xfrm>
          <a:prstGeom prst="rect">
            <a:avLst/>
          </a:prstGeom>
        </p:spPr>
      </p:pic>
    </p:spTree>
    <p:extLst>
      <p:ext uri="{BB962C8B-B14F-4D97-AF65-F5344CB8AC3E}">
        <p14:creationId xmlns:p14="http://schemas.microsoft.com/office/powerpoint/2010/main" val="215403720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2.sv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image" Target="../media/image1.png"/><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2.xml"/><Relationship Id="rId18" Type="http://schemas.openxmlformats.org/officeDocument/2006/relationships/slideLayout" Target="../slideLayouts/slideLayout67.xml"/><Relationship Id="rId26" Type="http://schemas.openxmlformats.org/officeDocument/2006/relationships/slideLayout" Target="../slideLayouts/slideLayout75.xml"/><Relationship Id="rId39" Type="http://schemas.openxmlformats.org/officeDocument/2006/relationships/slideLayout" Target="../slideLayouts/slideLayout88.xml"/><Relationship Id="rId21" Type="http://schemas.openxmlformats.org/officeDocument/2006/relationships/slideLayout" Target="../slideLayouts/slideLayout70.xml"/><Relationship Id="rId34" Type="http://schemas.openxmlformats.org/officeDocument/2006/relationships/slideLayout" Target="../slideLayouts/slideLayout83.xml"/><Relationship Id="rId42" Type="http://schemas.openxmlformats.org/officeDocument/2006/relationships/slideLayout" Target="../slideLayouts/slideLayout91.xml"/><Relationship Id="rId47" Type="http://schemas.openxmlformats.org/officeDocument/2006/relationships/slideLayout" Target="../slideLayouts/slideLayout96.xml"/><Relationship Id="rId50" Type="http://schemas.openxmlformats.org/officeDocument/2006/relationships/theme" Target="../theme/theme2.xml"/><Relationship Id="rId7" Type="http://schemas.openxmlformats.org/officeDocument/2006/relationships/slideLayout" Target="../slideLayouts/slideLayout56.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9" Type="http://schemas.openxmlformats.org/officeDocument/2006/relationships/slideLayout" Target="../slideLayouts/slideLayout78.xml"/><Relationship Id="rId11" Type="http://schemas.openxmlformats.org/officeDocument/2006/relationships/slideLayout" Target="../slideLayouts/slideLayout60.xml"/><Relationship Id="rId24" Type="http://schemas.openxmlformats.org/officeDocument/2006/relationships/slideLayout" Target="../slideLayouts/slideLayout73.xml"/><Relationship Id="rId32" Type="http://schemas.openxmlformats.org/officeDocument/2006/relationships/slideLayout" Target="../slideLayouts/slideLayout81.xml"/><Relationship Id="rId37" Type="http://schemas.openxmlformats.org/officeDocument/2006/relationships/slideLayout" Target="../slideLayouts/slideLayout86.xml"/><Relationship Id="rId40" Type="http://schemas.openxmlformats.org/officeDocument/2006/relationships/slideLayout" Target="../slideLayouts/slideLayout89.xml"/><Relationship Id="rId45" Type="http://schemas.openxmlformats.org/officeDocument/2006/relationships/slideLayout" Target="../slideLayouts/slideLayout94.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23" Type="http://schemas.openxmlformats.org/officeDocument/2006/relationships/slideLayout" Target="../slideLayouts/slideLayout72.xml"/><Relationship Id="rId28" Type="http://schemas.openxmlformats.org/officeDocument/2006/relationships/slideLayout" Target="../slideLayouts/slideLayout77.xml"/><Relationship Id="rId36" Type="http://schemas.openxmlformats.org/officeDocument/2006/relationships/slideLayout" Target="../slideLayouts/slideLayout85.xml"/><Relationship Id="rId49" Type="http://schemas.openxmlformats.org/officeDocument/2006/relationships/slideLayout" Target="../slideLayouts/slideLayout98.xml"/><Relationship Id="rId10" Type="http://schemas.openxmlformats.org/officeDocument/2006/relationships/slideLayout" Target="../slideLayouts/slideLayout59.xml"/><Relationship Id="rId19" Type="http://schemas.openxmlformats.org/officeDocument/2006/relationships/slideLayout" Target="../slideLayouts/slideLayout68.xml"/><Relationship Id="rId31" Type="http://schemas.openxmlformats.org/officeDocument/2006/relationships/slideLayout" Target="../slideLayouts/slideLayout80.xml"/><Relationship Id="rId44" Type="http://schemas.openxmlformats.org/officeDocument/2006/relationships/slideLayout" Target="../slideLayouts/slideLayout93.xml"/><Relationship Id="rId52" Type="http://schemas.openxmlformats.org/officeDocument/2006/relationships/image" Target="../media/image2.svg"/><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slideLayout" Target="../slideLayouts/slideLayout71.xml"/><Relationship Id="rId27" Type="http://schemas.openxmlformats.org/officeDocument/2006/relationships/slideLayout" Target="../slideLayouts/slideLayout76.xml"/><Relationship Id="rId30" Type="http://schemas.openxmlformats.org/officeDocument/2006/relationships/slideLayout" Target="../slideLayouts/slideLayout79.xml"/><Relationship Id="rId35" Type="http://schemas.openxmlformats.org/officeDocument/2006/relationships/slideLayout" Target="../slideLayouts/slideLayout84.xml"/><Relationship Id="rId43" Type="http://schemas.openxmlformats.org/officeDocument/2006/relationships/slideLayout" Target="../slideLayouts/slideLayout92.xml"/><Relationship Id="rId48" Type="http://schemas.openxmlformats.org/officeDocument/2006/relationships/slideLayout" Target="../slideLayouts/slideLayout97.xml"/><Relationship Id="rId8" Type="http://schemas.openxmlformats.org/officeDocument/2006/relationships/slideLayout" Target="../slideLayouts/slideLayout57.xml"/><Relationship Id="rId51" Type="http://schemas.openxmlformats.org/officeDocument/2006/relationships/image" Target="../media/image1.png"/><Relationship Id="rId3" Type="http://schemas.openxmlformats.org/officeDocument/2006/relationships/slideLayout" Target="../slideLayouts/slideLayout52.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5" Type="http://schemas.openxmlformats.org/officeDocument/2006/relationships/slideLayout" Target="../slideLayouts/slideLayout74.xml"/><Relationship Id="rId33" Type="http://schemas.openxmlformats.org/officeDocument/2006/relationships/slideLayout" Target="../slideLayouts/slideLayout82.xml"/><Relationship Id="rId38" Type="http://schemas.openxmlformats.org/officeDocument/2006/relationships/slideLayout" Target="../slideLayouts/slideLayout87.xml"/><Relationship Id="rId46" Type="http://schemas.openxmlformats.org/officeDocument/2006/relationships/slideLayout" Target="../slideLayouts/slideLayout95.xml"/><Relationship Id="rId20" Type="http://schemas.openxmlformats.org/officeDocument/2006/relationships/slideLayout" Target="../slideLayouts/slideLayout69.xml"/><Relationship Id="rId41" Type="http://schemas.openxmlformats.org/officeDocument/2006/relationships/slideLayout" Target="../slideLayouts/slideLayout90.xml"/><Relationship Id="rId1" Type="http://schemas.openxmlformats.org/officeDocument/2006/relationships/slideLayout" Target="../slideLayouts/slideLayout50.xml"/><Relationship Id="rId6" Type="http://schemas.openxmlformats.org/officeDocument/2006/relationships/slideLayout" Target="../slideLayouts/slideLayout55.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11.xml"/><Relationship Id="rId18" Type="http://schemas.openxmlformats.org/officeDocument/2006/relationships/slideLayout" Target="../slideLayouts/slideLayout116.xml"/><Relationship Id="rId26" Type="http://schemas.openxmlformats.org/officeDocument/2006/relationships/slideLayout" Target="../slideLayouts/slideLayout124.xml"/><Relationship Id="rId39" Type="http://schemas.openxmlformats.org/officeDocument/2006/relationships/slideLayout" Target="../slideLayouts/slideLayout137.xml"/><Relationship Id="rId21" Type="http://schemas.openxmlformats.org/officeDocument/2006/relationships/slideLayout" Target="../slideLayouts/slideLayout119.xml"/><Relationship Id="rId34" Type="http://schemas.openxmlformats.org/officeDocument/2006/relationships/slideLayout" Target="../slideLayouts/slideLayout132.xml"/><Relationship Id="rId42" Type="http://schemas.openxmlformats.org/officeDocument/2006/relationships/slideLayout" Target="../slideLayouts/slideLayout140.xml"/><Relationship Id="rId47" Type="http://schemas.openxmlformats.org/officeDocument/2006/relationships/slideLayout" Target="../slideLayouts/slideLayout145.xml"/><Relationship Id="rId50" Type="http://schemas.openxmlformats.org/officeDocument/2006/relationships/slideLayout" Target="../slideLayouts/slideLayout148.xml"/><Relationship Id="rId7" Type="http://schemas.openxmlformats.org/officeDocument/2006/relationships/slideLayout" Target="../slideLayouts/slideLayout105.xml"/><Relationship Id="rId2" Type="http://schemas.openxmlformats.org/officeDocument/2006/relationships/slideLayout" Target="../slideLayouts/slideLayout100.xml"/><Relationship Id="rId16" Type="http://schemas.openxmlformats.org/officeDocument/2006/relationships/slideLayout" Target="../slideLayouts/slideLayout114.xml"/><Relationship Id="rId29" Type="http://schemas.openxmlformats.org/officeDocument/2006/relationships/slideLayout" Target="../slideLayouts/slideLayout127.xml"/><Relationship Id="rId11" Type="http://schemas.openxmlformats.org/officeDocument/2006/relationships/slideLayout" Target="../slideLayouts/slideLayout109.xml"/><Relationship Id="rId24" Type="http://schemas.openxmlformats.org/officeDocument/2006/relationships/slideLayout" Target="../slideLayouts/slideLayout122.xml"/><Relationship Id="rId32" Type="http://schemas.openxmlformats.org/officeDocument/2006/relationships/slideLayout" Target="../slideLayouts/slideLayout130.xml"/><Relationship Id="rId37" Type="http://schemas.openxmlformats.org/officeDocument/2006/relationships/slideLayout" Target="../slideLayouts/slideLayout135.xml"/><Relationship Id="rId40" Type="http://schemas.openxmlformats.org/officeDocument/2006/relationships/slideLayout" Target="../slideLayouts/slideLayout138.xml"/><Relationship Id="rId45" Type="http://schemas.openxmlformats.org/officeDocument/2006/relationships/slideLayout" Target="../slideLayouts/slideLayout143.xml"/><Relationship Id="rId53" Type="http://schemas.openxmlformats.org/officeDocument/2006/relationships/image" Target="../media/image1.png"/><Relationship Id="rId5" Type="http://schemas.openxmlformats.org/officeDocument/2006/relationships/slideLayout" Target="../slideLayouts/slideLayout103.xml"/><Relationship Id="rId10" Type="http://schemas.openxmlformats.org/officeDocument/2006/relationships/slideLayout" Target="../slideLayouts/slideLayout108.xml"/><Relationship Id="rId19" Type="http://schemas.openxmlformats.org/officeDocument/2006/relationships/slideLayout" Target="../slideLayouts/slideLayout117.xml"/><Relationship Id="rId31" Type="http://schemas.openxmlformats.org/officeDocument/2006/relationships/slideLayout" Target="../slideLayouts/slideLayout129.xml"/><Relationship Id="rId44" Type="http://schemas.openxmlformats.org/officeDocument/2006/relationships/slideLayout" Target="../slideLayouts/slideLayout142.xml"/><Relationship Id="rId52" Type="http://schemas.openxmlformats.org/officeDocument/2006/relationships/theme" Target="../theme/theme3.xml"/><Relationship Id="rId4" Type="http://schemas.openxmlformats.org/officeDocument/2006/relationships/slideLayout" Target="../slideLayouts/slideLayout102.xml"/><Relationship Id="rId9" Type="http://schemas.openxmlformats.org/officeDocument/2006/relationships/slideLayout" Target="../slideLayouts/slideLayout107.xml"/><Relationship Id="rId14" Type="http://schemas.openxmlformats.org/officeDocument/2006/relationships/slideLayout" Target="../slideLayouts/slideLayout112.xml"/><Relationship Id="rId22" Type="http://schemas.openxmlformats.org/officeDocument/2006/relationships/slideLayout" Target="../slideLayouts/slideLayout120.xml"/><Relationship Id="rId27" Type="http://schemas.openxmlformats.org/officeDocument/2006/relationships/slideLayout" Target="../slideLayouts/slideLayout125.xml"/><Relationship Id="rId30" Type="http://schemas.openxmlformats.org/officeDocument/2006/relationships/slideLayout" Target="../slideLayouts/slideLayout128.xml"/><Relationship Id="rId35" Type="http://schemas.openxmlformats.org/officeDocument/2006/relationships/slideLayout" Target="../slideLayouts/slideLayout133.xml"/><Relationship Id="rId43" Type="http://schemas.openxmlformats.org/officeDocument/2006/relationships/slideLayout" Target="../slideLayouts/slideLayout141.xml"/><Relationship Id="rId48" Type="http://schemas.openxmlformats.org/officeDocument/2006/relationships/slideLayout" Target="../slideLayouts/slideLayout146.xml"/><Relationship Id="rId8" Type="http://schemas.openxmlformats.org/officeDocument/2006/relationships/slideLayout" Target="../slideLayouts/slideLayout106.xml"/><Relationship Id="rId51" Type="http://schemas.openxmlformats.org/officeDocument/2006/relationships/slideLayout" Target="../slideLayouts/slideLayout149.xml"/><Relationship Id="rId3" Type="http://schemas.openxmlformats.org/officeDocument/2006/relationships/slideLayout" Target="../slideLayouts/slideLayout101.xml"/><Relationship Id="rId12" Type="http://schemas.openxmlformats.org/officeDocument/2006/relationships/slideLayout" Target="../slideLayouts/slideLayout110.xml"/><Relationship Id="rId17" Type="http://schemas.openxmlformats.org/officeDocument/2006/relationships/slideLayout" Target="../slideLayouts/slideLayout115.xml"/><Relationship Id="rId25" Type="http://schemas.openxmlformats.org/officeDocument/2006/relationships/slideLayout" Target="../slideLayouts/slideLayout123.xml"/><Relationship Id="rId33" Type="http://schemas.openxmlformats.org/officeDocument/2006/relationships/slideLayout" Target="../slideLayouts/slideLayout131.xml"/><Relationship Id="rId38" Type="http://schemas.openxmlformats.org/officeDocument/2006/relationships/slideLayout" Target="../slideLayouts/slideLayout136.xml"/><Relationship Id="rId46" Type="http://schemas.openxmlformats.org/officeDocument/2006/relationships/slideLayout" Target="../slideLayouts/slideLayout144.xml"/><Relationship Id="rId20" Type="http://schemas.openxmlformats.org/officeDocument/2006/relationships/slideLayout" Target="../slideLayouts/slideLayout118.xml"/><Relationship Id="rId41" Type="http://schemas.openxmlformats.org/officeDocument/2006/relationships/slideLayout" Target="../slideLayouts/slideLayout139.xml"/><Relationship Id="rId54" Type="http://schemas.openxmlformats.org/officeDocument/2006/relationships/image" Target="../media/image2.svg"/><Relationship Id="rId1" Type="http://schemas.openxmlformats.org/officeDocument/2006/relationships/slideLayout" Target="../slideLayouts/slideLayout99.xml"/><Relationship Id="rId6" Type="http://schemas.openxmlformats.org/officeDocument/2006/relationships/slideLayout" Target="../slideLayouts/slideLayout104.xml"/><Relationship Id="rId15" Type="http://schemas.openxmlformats.org/officeDocument/2006/relationships/slideLayout" Target="../slideLayouts/slideLayout113.xml"/><Relationship Id="rId23" Type="http://schemas.openxmlformats.org/officeDocument/2006/relationships/slideLayout" Target="../slideLayouts/slideLayout121.xml"/><Relationship Id="rId28" Type="http://schemas.openxmlformats.org/officeDocument/2006/relationships/slideLayout" Target="../slideLayouts/slideLayout126.xml"/><Relationship Id="rId36" Type="http://schemas.openxmlformats.org/officeDocument/2006/relationships/slideLayout" Target="../slideLayouts/slideLayout134.xml"/><Relationship Id="rId49" Type="http://schemas.openxmlformats.org/officeDocument/2006/relationships/slideLayout" Target="../slideLayouts/slideLayout147.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62.xml"/><Relationship Id="rId18" Type="http://schemas.openxmlformats.org/officeDocument/2006/relationships/slideLayout" Target="../slideLayouts/slideLayout167.xml"/><Relationship Id="rId26" Type="http://schemas.openxmlformats.org/officeDocument/2006/relationships/slideLayout" Target="../slideLayouts/slideLayout175.xml"/><Relationship Id="rId39" Type="http://schemas.openxmlformats.org/officeDocument/2006/relationships/slideLayout" Target="../slideLayouts/slideLayout188.xml"/><Relationship Id="rId21" Type="http://schemas.openxmlformats.org/officeDocument/2006/relationships/slideLayout" Target="../slideLayouts/slideLayout170.xml"/><Relationship Id="rId34" Type="http://schemas.openxmlformats.org/officeDocument/2006/relationships/slideLayout" Target="../slideLayouts/slideLayout183.xml"/><Relationship Id="rId42" Type="http://schemas.openxmlformats.org/officeDocument/2006/relationships/slideLayout" Target="../slideLayouts/slideLayout191.xml"/><Relationship Id="rId47" Type="http://schemas.openxmlformats.org/officeDocument/2006/relationships/slideLayout" Target="../slideLayouts/slideLayout196.xml"/><Relationship Id="rId50" Type="http://schemas.openxmlformats.org/officeDocument/2006/relationships/slideLayout" Target="../slideLayouts/slideLayout199.xml"/><Relationship Id="rId7" Type="http://schemas.openxmlformats.org/officeDocument/2006/relationships/slideLayout" Target="../slideLayouts/slideLayout156.xml"/><Relationship Id="rId2" Type="http://schemas.openxmlformats.org/officeDocument/2006/relationships/slideLayout" Target="../slideLayouts/slideLayout151.xml"/><Relationship Id="rId16" Type="http://schemas.openxmlformats.org/officeDocument/2006/relationships/slideLayout" Target="../slideLayouts/slideLayout165.xml"/><Relationship Id="rId29" Type="http://schemas.openxmlformats.org/officeDocument/2006/relationships/slideLayout" Target="../slideLayouts/slideLayout178.xml"/><Relationship Id="rId11" Type="http://schemas.openxmlformats.org/officeDocument/2006/relationships/slideLayout" Target="../slideLayouts/slideLayout160.xml"/><Relationship Id="rId24" Type="http://schemas.openxmlformats.org/officeDocument/2006/relationships/slideLayout" Target="../slideLayouts/slideLayout173.xml"/><Relationship Id="rId32" Type="http://schemas.openxmlformats.org/officeDocument/2006/relationships/slideLayout" Target="../slideLayouts/slideLayout181.xml"/><Relationship Id="rId37" Type="http://schemas.openxmlformats.org/officeDocument/2006/relationships/slideLayout" Target="../slideLayouts/slideLayout186.xml"/><Relationship Id="rId40" Type="http://schemas.openxmlformats.org/officeDocument/2006/relationships/slideLayout" Target="../slideLayouts/slideLayout189.xml"/><Relationship Id="rId45" Type="http://schemas.openxmlformats.org/officeDocument/2006/relationships/slideLayout" Target="../slideLayouts/slideLayout194.xml"/><Relationship Id="rId53" Type="http://schemas.openxmlformats.org/officeDocument/2006/relationships/image" Target="../media/image1.png"/><Relationship Id="rId5" Type="http://schemas.openxmlformats.org/officeDocument/2006/relationships/slideLayout" Target="../slideLayouts/slideLayout154.xml"/><Relationship Id="rId10" Type="http://schemas.openxmlformats.org/officeDocument/2006/relationships/slideLayout" Target="../slideLayouts/slideLayout159.xml"/><Relationship Id="rId19" Type="http://schemas.openxmlformats.org/officeDocument/2006/relationships/slideLayout" Target="../slideLayouts/slideLayout168.xml"/><Relationship Id="rId31" Type="http://schemas.openxmlformats.org/officeDocument/2006/relationships/slideLayout" Target="../slideLayouts/slideLayout180.xml"/><Relationship Id="rId44" Type="http://schemas.openxmlformats.org/officeDocument/2006/relationships/slideLayout" Target="../slideLayouts/slideLayout193.xml"/><Relationship Id="rId52" Type="http://schemas.openxmlformats.org/officeDocument/2006/relationships/theme" Target="../theme/theme4.xml"/><Relationship Id="rId4" Type="http://schemas.openxmlformats.org/officeDocument/2006/relationships/slideLayout" Target="../slideLayouts/slideLayout153.xml"/><Relationship Id="rId9" Type="http://schemas.openxmlformats.org/officeDocument/2006/relationships/slideLayout" Target="../slideLayouts/slideLayout158.xml"/><Relationship Id="rId14" Type="http://schemas.openxmlformats.org/officeDocument/2006/relationships/slideLayout" Target="../slideLayouts/slideLayout163.xml"/><Relationship Id="rId22" Type="http://schemas.openxmlformats.org/officeDocument/2006/relationships/slideLayout" Target="../slideLayouts/slideLayout171.xml"/><Relationship Id="rId27" Type="http://schemas.openxmlformats.org/officeDocument/2006/relationships/slideLayout" Target="../slideLayouts/slideLayout176.xml"/><Relationship Id="rId30" Type="http://schemas.openxmlformats.org/officeDocument/2006/relationships/slideLayout" Target="../slideLayouts/slideLayout179.xml"/><Relationship Id="rId35" Type="http://schemas.openxmlformats.org/officeDocument/2006/relationships/slideLayout" Target="../slideLayouts/slideLayout184.xml"/><Relationship Id="rId43" Type="http://schemas.openxmlformats.org/officeDocument/2006/relationships/slideLayout" Target="../slideLayouts/slideLayout192.xml"/><Relationship Id="rId48" Type="http://schemas.openxmlformats.org/officeDocument/2006/relationships/slideLayout" Target="../slideLayouts/slideLayout197.xml"/><Relationship Id="rId8" Type="http://schemas.openxmlformats.org/officeDocument/2006/relationships/slideLayout" Target="../slideLayouts/slideLayout157.xml"/><Relationship Id="rId51" Type="http://schemas.openxmlformats.org/officeDocument/2006/relationships/slideLayout" Target="../slideLayouts/slideLayout200.xml"/><Relationship Id="rId3" Type="http://schemas.openxmlformats.org/officeDocument/2006/relationships/slideLayout" Target="../slideLayouts/slideLayout152.xml"/><Relationship Id="rId12" Type="http://schemas.openxmlformats.org/officeDocument/2006/relationships/slideLayout" Target="../slideLayouts/slideLayout161.xml"/><Relationship Id="rId17" Type="http://schemas.openxmlformats.org/officeDocument/2006/relationships/slideLayout" Target="../slideLayouts/slideLayout166.xml"/><Relationship Id="rId25" Type="http://schemas.openxmlformats.org/officeDocument/2006/relationships/slideLayout" Target="../slideLayouts/slideLayout174.xml"/><Relationship Id="rId33" Type="http://schemas.openxmlformats.org/officeDocument/2006/relationships/slideLayout" Target="../slideLayouts/slideLayout182.xml"/><Relationship Id="rId38" Type="http://schemas.openxmlformats.org/officeDocument/2006/relationships/slideLayout" Target="../slideLayouts/slideLayout187.xml"/><Relationship Id="rId46" Type="http://schemas.openxmlformats.org/officeDocument/2006/relationships/slideLayout" Target="../slideLayouts/slideLayout195.xml"/><Relationship Id="rId20" Type="http://schemas.openxmlformats.org/officeDocument/2006/relationships/slideLayout" Target="../slideLayouts/slideLayout169.xml"/><Relationship Id="rId41" Type="http://schemas.openxmlformats.org/officeDocument/2006/relationships/slideLayout" Target="../slideLayouts/slideLayout190.xml"/><Relationship Id="rId54" Type="http://schemas.openxmlformats.org/officeDocument/2006/relationships/image" Target="../media/image2.svg"/><Relationship Id="rId1" Type="http://schemas.openxmlformats.org/officeDocument/2006/relationships/slideLayout" Target="../slideLayouts/slideLayout150.xml"/><Relationship Id="rId6" Type="http://schemas.openxmlformats.org/officeDocument/2006/relationships/slideLayout" Target="../slideLayouts/slideLayout155.xml"/><Relationship Id="rId15" Type="http://schemas.openxmlformats.org/officeDocument/2006/relationships/slideLayout" Target="../slideLayouts/slideLayout164.xml"/><Relationship Id="rId23" Type="http://schemas.openxmlformats.org/officeDocument/2006/relationships/slideLayout" Target="../slideLayouts/slideLayout172.xml"/><Relationship Id="rId28" Type="http://schemas.openxmlformats.org/officeDocument/2006/relationships/slideLayout" Target="../slideLayouts/slideLayout177.xml"/><Relationship Id="rId36" Type="http://schemas.openxmlformats.org/officeDocument/2006/relationships/slideLayout" Target="../slideLayouts/slideLayout185.xml"/><Relationship Id="rId49" Type="http://schemas.openxmlformats.org/officeDocument/2006/relationships/slideLayout" Target="../slideLayouts/slideLayout198.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213.xml"/><Relationship Id="rId18" Type="http://schemas.openxmlformats.org/officeDocument/2006/relationships/slideLayout" Target="../slideLayouts/slideLayout218.xml"/><Relationship Id="rId26" Type="http://schemas.openxmlformats.org/officeDocument/2006/relationships/slideLayout" Target="../slideLayouts/slideLayout226.xml"/><Relationship Id="rId39" Type="http://schemas.openxmlformats.org/officeDocument/2006/relationships/slideLayout" Target="../slideLayouts/slideLayout239.xml"/><Relationship Id="rId21" Type="http://schemas.openxmlformats.org/officeDocument/2006/relationships/slideLayout" Target="../slideLayouts/slideLayout221.xml"/><Relationship Id="rId34" Type="http://schemas.openxmlformats.org/officeDocument/2006/relationships/slideLayout" Target="../slideLayouts/slideLayout234.xml"/><Relationship Id="rId42" Type="http://schemas.openxmlformats.org/officeDocument/2006/relationships/slideLayout" Target="../slideLayouts/slideLayout242.xml"/><Relationship Id="rId47" Type="http://schemas.openxmlformats.org/officeDocument/2006/relationships/slideLayout" Target="../slideLayouts/slideLayout247.xml"/><Relationship Id="rId50" Type="http://schemas.openxmlformats.org/officeDocument/2006/relationships/slideLayout" Target="../slideLayouts/slideLayout250.xml"/><Relationship Id="rId55" Type="http://schemas.openxmlformats.org/officeDocument/2006/relationships/image" Target="../media/image1.png"/><Relationship Id="rId7" Type="http://schemas.openxmlformats.org/officeDocument/2006/relationships/slideLayout" Target="../slideLayouts/slideLayout207.xml"/><Relationship Id="rId2" Type="http://schemas.openxmlformats.org/officeDocument/2006/relationships/slideLayout" Target="../slideLayouts/slideLayout202.xml"/><Relationship Id="rId16" Type="http://schemas.openxmlformats.org/officeDocument/2006/relationships/slideLayout" Target="../slideLayouts/slideLayout216.xml"/><Relationship Id="rId29" Type="http://schemas.openxmlformats.org/officeDocument/2006/relationships/slideLayout" Target="../slideLayouts/slideLayout229.xml"/><Relationship Id="rId11" Type="http://schemas.openxmlformats.org/officeDocument/2006/relationships/slideLayout" Target="../slideLayouts/slideLayout211.xml"/><Relationship Id="rId24" Type="http://schemas.openxmlformats.org/officeDocument/2006/relationships/slideLayout" Target="../slideLayouts/slideLayout224.xml"/><Relationship Id="rId32" Type="http://schemas.openxmlformats.org/officeDocument/2006/relationships/slideLayout" Target="../slideLayouts/slideLayout232.xml"/><Relationship Id="rId37" Type="http://schemas.openxmlformats.org/officeDocument/2006/relationships/slideLayout" Target="../slideLayouts/slideLayout237.xml"/><Relationship Id="rId40" Type="http://schemas.openxmlformats.org/officeDocument/2006/relationships/slideLayout" Target="../slideLayouts/slideLayout240.xml"/><Relationship Id="rId45" Type="http://schemas.openxmlformats.org/officeDocument/2006/relationships/slideLayout" Target="../slideLayouts/slideLayout245.xml"/><Relationship Id="rId53" Type="http://schemas.openxmlformats.org/officeDocument/2006/relationships/slideLayout" Target="../slideLayouts/slideLayout253.xml"/><Relationship Id="rId5" Type="http://schemas.openxmlformats.org/officeDocument/2006/relationships/slideLayout" Target="../slideLayouts/slideLayout205.xml"/><Relationship Id="rId10" Type="http://schemas.openxmlformats.org/officeDocument/2006/relationships/slideLayout" Target="../slideLayouts/slideLayout210.xml"/><Relationship Id="rId19" Type="http://schemas.openxmlformats.org/officeDocument/2006/relationships/slideLayout" Target="../slideLayouts/slideLayout219.xml"/><Relationship Id="rId31" Type="http://schemas.openxmlformats.org/officeDocument/2006/relationships/slideLayout" Target="../slideLayouts/slideLayout231.xml"/><Relationship Id="rId44" Type="http://schemas.openxmlformats.org/officeDocument/2006/relationships/slideLayout" Target="../slideLayouts/slideLayout244.xml"/><Relationship Id="rId52" Type="http://schemas.openxmlformats.org/officeDocument/2006/relationships/slideLayout" Target="../slideLayouts/slideLayout252.xml"/><Relationship Id="rId4" Type="http://schemas.openxmlformats.org/officeDocument/2006/relationships/slideLayout" Target="../slideLayouts/slideLayout204.xml"/><Relationship Id="rId9" Type="http://schemas.openxmlformats.org/officeDocument/2006/relationships/slideLayout" Target="../slideLayouts/slideLayout209.xml"/><Relationship Id="rId14" Type="http://schemas.openxmlformats.org/officeDocument/2006/relationships/slideLayout" Target="../slideLayouts/slideLayout214.xml"/><Relationship Id="rId22" Type="http://schemas.openxmlformats.org/officeDocument/2006/relationships/slideLayout" Target="../slideLayouts/slideLayout222.xml"/><Relationship Id="rId27" Type="http://schemas.openxmlformats.org/officeDocument/2006/relationships/slideLayout" Target="../slideLayouts/slideLayout227.xml"/><Relationship Id="rId30" Type="http://schemas.openxmlformats.org/officeDocument/2006/relationships/slideLayout" Target="../slideLayouts/slideLayout230.xml"/><Relationship Id="rId35" Type="http://schemas.openxmlformats.org/officeDocument/2006/relationships/slideLayout" Target="../slideLayouts/slideLayout235.xml"/><Relationship Id="rId43" Type="http://schemas.openxmlformats.org/officeDocument/2006/relationships/slideLayout" Target="../slideLayouts/slideLayout243.xml"/><Relationship Id="rId48" Type="http://schemas.openxmlformats.org/officeDocument/2006/relationships/slideLayout" Target="../slideLayouts/slideLayout248.xml"/><Relationship Id="rId56" Type="http://schemas.openxmlformats.org/officeDocument/2006/relationships/image" Target="../media/image2.svg"/><Relationship Id="rId8" Type="http://schemas.openxmlformats.org/officeDocument/2006/relationships/slideLayout" Target="../slideLayouts/slideLayout208.xml"/><Relationship Id="rId51" Type="http://schemas.openxmlformats.org/officeDocument/2006/relationships/slideLayout" Target="../slideLayouts/slideLayout251.xml"/><Relationship Id="rId3" Type="http://schemas.openxmlformats.org/officeDocument/2006/relationships/slideLayout" Target="../slideLayouts/slideLayout203.xml"/><Relationship Id="rId12" Type="http://schemas.openxmlformats.org/officeDocument/2006/relationships/slideLayout" Target="../slideLayouts/slideLayout212.xml"/><Relationship Id="rId17" Type="http://schemas.openxmlformats.org/officeDocument/2006/relationships/slideLayout" Target="../slideLayouts/slideLayout217.xml"/><Relationship Id="rId25" Type="http://schemas.openxmlformats.org/officeDocument/2006/relationships/slideLayout" Target="../slideLayouts/slideLayout225.xml"/><Relationship Id="rId33" Type="http://schemas.openxmlformats.org/officeDocument/2006/relationships/slideLayout" Target="../slideLayouts/slideLayout233.xml"/><Relationship Id="rId38" Type="http://schemas.openxmlformats.org/officeDocument/2006/relationships/slideLayout" Target="../slideLayouts/slideLayout238.xml"/><Relationship Id="rId46" Type="http://schemas.openxmlformats.org/officeDocument/2006/relationships/slideLayout" Target="../slideLayouts/slideLayout246.xml"/><Relationship Id="rId20" Type="http://schemas.openxmlformats.org/officeDocument/2006/relationships/slideLayout" Target="../slideLayouts/slideLayout220.xml"/><Relationship Id="rId41" Type="http://schemas.openxmlformats.org/officeDocument/2006/relationships/slideLayout" Target="../slideLayouts/slideLayout241.xml"/><Relationship Id="rId54" Type="http://schemas.openxmlformats.org/officeDocument/2006/relationships/theme" Target="../theme/theme5.xml"/><Relationship Id="rId1" Type="http://schemas.openxmlformats.org/officeDocument/2006/relationships/slideLayout" Target="../slideLayouts/slideLayout201.xml"/><Relationship Id="rId6" Type="http://schemas.openxmlformats.org/officeDocument/2006/relationships/slideLayout" Target="../slideLayouts/slideLayout206.xml"/><Relationship Id="rId15" Type="http://schemas.openxmlformats.org/officeDocument/2006/relationships/slideLayout" Target="../slideLayouts/slideLayout215.xml"/><Relationship Id="rId23" Type="http://schemas.openxmlformats.org/officeDocument/2006/relationships/slideLayout" Target="../slideLayouts/slideLayout223.xml"/><Relationship Id="rId28" Type="http://schemas.openxmlformats.org/officeDocument/2006/relationships/slideLayout" Target="../slideLayouts/slideLayout228.xml"/><Relationship Id="rId36" Type="http://schemas.openxmlformats.org/officeDocument/2006/relationships/slideLayout" Target="../slideLayouts/slideLayout236.xml"/><Relationship Id="rId49" Type="http://schemas.openxmlformats.org/officeDocument/2006/relationships/slideLayout" Target="../slideLayouts/slideLayout249.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266.xml"/><Relationship Id="rId18" Type="http://schemas.openxmlformats.org/officeDocument/2006/relationships/slideLayout" Target="../slideLayouts/slideLayout271.xml"/><Relationship Id="rId26" Type="http://schemas.openxmlformats.org/officeDocument/2006/relationships/slideLayout" Target="../slideLayouts/slideLayout279.xml"/><Relationship Id="rId39" Type="http://schemas.openxmlformats.org/officeDocument/2006/relationships/slideLayout" Target="../slideLayouts/slideLayout292.xml"/><Relationship Id="rId21" Type="http://schemas.openxmlformats.org/officeDocument/2006/relationships/slideLayout" Target="../slideLayouts/slideLayout274.xml"/><Relationship Id="rId34" Type="http://schemas.openxmlformats.org/officeDocument/2006/relationships/slideLayout" Target="../slideLayouts/slideLayout287.xml"/><Relationship Id="rId42" Type="http://schemas.openxmlformats.org/officeDocument/2006/relationships/slideLayout" Target="../slideLayouts/slideLayout295.xml"/><Relationship Id="rId47" Type="http://schemas.openxmlformats.org/officeDocument/2006/relationships/slideLayout" Target="../slideLayouts/slideLayout300.xml"/><Relationship Id="rId50" Type="http://schemas.openxmlformats.org/officeDocument/2006/relationships/theme" Target="../theme/theme6.xml"/><Relationship Id="rId7" Type="http://schemas.openxmlformats.org/officeDocument/2006/relationships/slideLayout" Target="../slideLayouts/slideLayout260.xml"/><Relationship Id="rId2" Type="http://schemas.openxmlformats.org/officeDocument/2006/relationships/slideLayout" Target="../slideLayouts/slideLayout255.xml"/><Relationship Id="rId16" Type="http://schemas.openxmlformats.org/officeDocument/2006/relationships/slideLayout" Target="../slideLayouts/slideLayout269.xml"/><Relationship Id="rId29" Type="http://schemas.openxmlformats.org/officeDocument/2006/relationships/slideLayout" Target="../slideLayouts/slideLayout282.xml"/><Relationship Id="rId11" Type="http://schemas.openxmlformats.org/officeDocument/2006/relationships/slideLayout" Target="../slideLayouts/slideLayout264.xml"/><Relationship Id="rId24" Type="http://schemas.openxmlformats.org/officeDocument/2006/relationships/slideLayout" Target="../slideLayouts/slideLayout277.xml"/><Relationship Id="rId32" Type="http://schemas.openxmlformats.org/officeDocument/2006/relationships/slideLayout" Target="../slideLayouts/slideLayout285.xml"/><Relationship Id="rId37" Type="http://schemas.openxmlformats.org/officeDocument/2006/relationships/slideLayout" Target="../slideLayouts/slideLayout290.xml"/><Relationship Id="rId40" Type="http://schemas.openxmlformats.org/officeDocument/2006/relationships/slideLayout" Target="../slideLayouts/slideLayout293.xml"/><Relationship Id="rId45" Type="http://schemas.openxmlformats.org/officeDocument/2006/relationships/slideLayout" Target="../slideLayouts/slideLayout298.xml"/><Relationship Id="rId5" Type="http://schemas.openxmlformats.org/officeDocument/2006/relationships/slideLayout" Target="../slideLayouts/slideLayout258.xml"/><Relationship Id="rId15" Type="http://schemas.openxmlformats.org/officeDocument/2006/relationships/slideLayout" Target="../slideLayouts/slideLayout268.xml"/><Relationship Id="rId23" Type="http://schemas.openxmlformats.org/officeDocument/2006/relationships/slideLayout" Target="../slideLayouts/slideLayout276.xml"/><Relationship Id="rId28" Type="http://schemas.openxmlformats.org/officeDocument/2006/relationships/slideLayout" Target="../slideLayouts/slideLayout281.xml"/><Relationship Id="rId36" Type="http://schemas.openxmlformats.org/officeDocument/2006/relationships/slideLayout" Target="../slideLayouts/slideLayout289.xml"/><Relationship Id="rId49" Type="http://schemas.openxmlformats.org/officeDocument/2006/relationships/slideLayout" Target="../slideLayouts/slideLayout302.xml"/><Relationship Id="rId10" Type="http://schemas.openxmlformats.org/officeDocument/2006/relationships/slideLayout" Target="../slideLayouts/slideLayout263.xml"/><Relationship Id="rId19" Type="http://schemas.openxmlformats.org/officeDocument/2006/relationships/slideLayout" Target="../slideLayouts/slideLayout272.xml"/><Relationship Id="rId31" Type="http://schemas.openxmlformats.org/officeDocument/2006/relationships/slideLayout" Target="../slideLayouts/slideLayout284.xml"/><Relationship Id="rId44" Type="http://schemas.openxmlformats.org/officeDocument/2006/relationships/slideLayout" Target="../slideLayouts/slideLayout297.xml"/><Relationship Id="rId52" Type="http://schemas.openxmlformats.org/officeDocument/2006/relationships/image" Target="../media/image2.svg"/><Relationship Id="rId4" Type="http://schemas.openxmlformats.org/officeDocument/2006/relationships/slideLayout" Target="../slideLayouts/slideLayout257.xml"/><Relationship Id="rId9" Type="http://schemas.openxmlformats.org/officeDocument/2006/relationships/slideLayout" Target="../slideLayouts/slideLayout262.xml"/><Relationship Id="rId14" Type="http://schemas.openxmlformats.org/officeDocument/2006/relationships/slideLayout" Target="../slideLayouts/slideLayout267.xml"/><Relationship Id="rId22" Type="http://schemas.openxmlformats.org/officeDocument/2006/relationships/slideLayout" Target="../slideLayouts/slideLayout275.xml"/><Relationship Id="rId27" Type="http://schemas.openxmlformats.org/officeDocument/2006/relationships/slideLayout" Target="../slideLayouts/slideLayout280.xml"/><Relationship Id="rId30" Type="http://schemas.openxmlformats.org/officeDocument/2006/relationships/slideLayout" Target="../slideLayouts/slideLayout283.xml"/><Relationship Id="rId35" Type="http://schemas.openxmlformats.org/officeDocument/2006/relationships/slideLayout" Target="../slideLayouts/slideLayout288.xml"/><Relationship Id="rId43" Type="http://schemas.openxmlformats.org/officeDocument/2006/relationships/slideLayout" Target="../slideLayouts/slideLayout296.xml"/><Relationship Id="rId48" Type="http://schemas.openxmlformats.org/officeDocument/2006/relationships/slideLayout" Target="../slideLayouts/slideLayout301.xml"/><Relationship Id="rId8" Type="http://schemas.openxmlformats.org/officeDocument/2006/relationships/slideLayout" Target="../slideLayouts/slideLayout261.xml"/><Relationship Id="rId51" Type="http://schemas.openxmlformats.org/officeDocument/2006/relationships/image" Target="../media/image1.png"/><Relationship Id="rId3" Type="http://schemas.openxmlformats.org/officeDocument/2006/relationships/slideLayout" Target="../slideLayouts/slideLayout256.xml"/><Relationship Id="rId12" Type="http://schemas.openxmlformats.org/officeDocument/2006/relationships/slideLayout" Target="../slideLayouts/slideLayout265.xml"/><Relationship Id="rId17" Type="http://schemas.openxmlformats.org/officeDocument/2006/relationships/slideLayout" Target="../slideLayouts/slideLayout270.xml"/><Relationship Id="rId25" Type="http://schemas.openxmlformats.org/officeDocument/2006/relationships/slideLayout" Target="../slideLayouts/slideLayout278.xml"/><Relationship Id="rId33" Type="http://schemas.openxmlformats.org/officeDocument/2006/relationships/slideLayout" Target="../slideLayouts/slideLayout286.xml"/><Relationship Id="rId38" Type="http://schemas.openxmlformats.org/officeDocument/2006/relationships/slideLayout" Target="../slideLayouts/slideLayout291.xml"/><Relationship Id="rId46" Type="http://schemas.openxmlformats.org/officeDocument/2006/relationships/slideLayout" Target="../slideLayouts/slideLayout299.xml"/><Relationship Id="rId20" Type="http://schemas.openxmlformats.org/officeDocument/2006/relationships/slideLayout" Target="../slideLayouts/slideLayout273.xml"/><Relationship Id="rId41" Type="http://schemas.openxmlformats.org/officeDocument/2006/relationships/slideLayout" Target="../slideLayouts/slideLayout294.xml"/><Relationship Id="rId1" Type="http://schemas.openxmlformats.org/officeDocument/2006/relationships/slideLayout" Target="../slideLayouts/slideLayout254.xml"/><Relationship Id="rId6" Type="http://schemas.openxmlformats.org/officeDocument/2006/relationships/slideLayout" Target="../slideLayouts/slideLayout25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310.xml"/><Relationship Id="rId13" Type="http://schemas.openxmlformats.org/officeDocument/2006/relationships/image" Target="../media/image39.png"/><Relationship Id="rId3" Type="http://schemas.openxmlformats.org/officeDocument/2006/relationships/slideLayout" Target="../slideLayouts/slideLayout305.xml"/><Relationship Id="rId7" Type="http://schemas.openxmlformats.org/officeDocument/2006/relationships/slideLayout" Target="../slideLayouts/slideLayout309.xml"/><Relationship Id="rId12" Type="http://schemas.openxmlformats.org/officeDocument/2006/relationships/theme" Target="../theme/theme7.xml"/><Relationship Id="rId2" Type="http://schemas.openxmlformats.org/officeDocument/2006/relationships/slideLayout" Target="../slideLayouts/slideLayout304.xml"/><Relationship Id="rId1" Type="http://schemas.openxmlformats.org/officeDocument/2006/relationships/slideLayout" Target="../slideLayouts/slideLayout303.xml"/><Relationship Id="rId6" Type="http://schemas.openxmlformats.org/officeDocument/2006/relationships/slideLayout" Target="../slideLayouts/slideLayout308.xml"/><Relationship Id="rId11" Type="http://schemas.openxmlformats.org/officeDocument/2006/relationships/slideLayout" Target="../slideLayouts/slideLayout313.xml"/><Relationship Id="rId5" Type="http://schemas.openxmlformats.org/officeDocument/2006/relationships/slideLayout" Target="../slideLayouts/slideLayout307.xml"/><Relationship Id="rId10" Type="http://schemas.openxmlformats.org/officeDocument/2006/relationships/slideLayout" Target="../slideLayouts/slideLayout312.xml"/><Relationship Id="rId4" Type="http://schemas.openxmlformats.org/officeDocument/2006/relationships/slideLayout" Target="../slideLayouts/slideLayout306.xml"/><Relationship Id="rId9" Type="http://schemas.openxmlformats.org/officeDocument/2006/relationships/slideLayout" Target="../slideLayouts/slideLayout311.xml"/><Relationship Id="rId14" Type="http://schemas.openxmlformats.org/officeDocument/2006/relationships/image" Target="../media/image40.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8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1">
            <a:extLst>
              <a:ext uri="{96DAC541-7B7A-43D3-8B79-37D633B846F1}">
                <asvg:svgBlip xmlns:asvg="http://schemas.microsoft.com/office/drawing/2016/SVG/main" r:embed="rId52"/>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418689686"/>
      </p:ext>
    </p:extLst>
  </p:cSld>
  <p:clrMap bg1="lt1" tx1="dk1" bg2="lt2" tx2="dk2" accent1="accent1" accent2="accent2" accent3="accent3" accent4="accent4" accent5="accent5" accent6="accent6" hlink="hlink" folHlink="folHlink"/>
  <p:sldLayoutIdLst>
    <p:sldLayoutId id="2147485607" r:id="rId1"/>
    <p:sldLayoutId id="2147485450" r:id="rId2"/>
    <p:sldLayoutId id="2147485451" r:id="rId3"/>
    <p:sldLayoutId id="2147485452" r:id="rId4"/>
    <p:sldLayoutId id="2147485453" r:id="rId5"/>
    <p:sldLayoutId id="2147485454" r:id="rId6"/>
    <p:sldLayoutId id="2147485455" r:id="rId7"/>
    <p:sldLayoutId id="2147485456" r:id="rId8"/>
    <p:sldLayoutId id="2147485457" r:id="rId9"/>
    <p:sldLayoutId id="2147485458" r:id="rId10"/>
    <p:sldLayoutId id="2147485459" r:id="rId11"/>
    <p:sldLayoutId id="2147485460" r:id="rId12"/>
    <p:sldLayoutId id="2147485461" r:id="rId13"/>
    <p:sldLayoutId id="2147485462" r:id="rId14"/>
    <p:sldLayoutId id="2147485463" r:id="rId15"/>
    <p:sldLayoutId id="2147485464" r:id="rId16"/>
    <p:sldLayoutId id="2147485465" r:id="rId17"/>
    <p:sldLayoutId id="2147485466" r:id="rId18"/>
    <p:sldLayoutId id="2147485467" r:id="rId19"/>
    <p:sldLayoutId id="2147485468" r:id="rId20"/>
    <p:sldLayoutId id="2147485469" r:id="rId21"/>
    <p:sldLayoutId id="2147485470" r:id="rId22"/>
    <p:sldLayoutId id="2147485471" r:id="rId23"/>
    <p:sldLayoutId id="2147485472" r:id="rId24"/>
    <p:sldLayoutId id="2147485473" r:id="rId25"/>
    <p:sldLayoutId id="2147485474" r:id="rId26"/>
    <p:sldLayoutId id="2147485475" r:id="rId27"/>
    <p:sldLayoutId id="2147485476" r:id="rId28"/>
    <p:sldLayoutId id="2147485477" r:id="rId29"/>
    <p:sldLayoutId id="2147485478" r:id="rId30"/>
    <p:sldLayoutId id="2147485479" r:id="rId31"/>
    <p:sldLayoutId id="2147485480" r:id="rId32"/>
    <p:sldLayoutId id="2147485481" r:id="rId33"/>
    <p:sldLayoutId id="2147485482" r:id="rId34"/>
    <p:sldLayoutId id="2147485483" r:id="rId35"/>
    <p:sldLayoutId id="2147485484" r:id="rId36"/>
    <p:sldLayoutId id="2147485485" r:id="rId37"/>
    <p:sldLayoutId id="2147485486" r:id="rId38"/>
    <p:sldLayoutId id="2147485487" r:id="rId39"/>
    <p:sldLayoutId id="2147485488" r:id="rId40"/>
    <p:sldLayoutId id="2147485489" r:id="rId41"/>
    <p:sldLayoutId id="2147485490" r:id="rId42"/>
    <p:sldLayoutId id="2147485491" r:id="rId43"/>
    <p:sldLayoutId id="2147485492" r:id="rId44"/>
    <p:sldLayoutId id="2147485493" r:id="rId45"/>
    <p:sldLayoutId id="2147485494" r:id="rId46"/>
    <p:sldLayoutId id="2147485495" r:id="rId47"/>
    <p:sldLayoutId id="2147485496" r:id="rId48"/>
    <p:sldLayoutId id="2147485603" r:id="rId4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1">
            <a:extLst>
              <a:ext uri="{96DAC541-7B7A-43D3-8B79-37D633B846F1}">
                <asvg:svgBlip xmlns:asvg="http://schemas.microsoft.com/office/drawing/2016/SVG/main" r:embed="rId52"/>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963631770"/>
      </p:ext>
    </p:extLst>
  </p:cSld>
  <p:clrMap bg1="dk1" tx1="lt1" bg2="dk2" tx2="lt2" accent1="accent1" accent2="accent2" accent3="accent3" accent4="accent4" accent5="accent5" accent6="accent6" hlink="hlink" folHlink="folHlink"/>
  <p:sldLayoutIdLst>
    <p:sldLayoutId id="2147485601" r:id="rId1"/>
    <p:sldLayoutId id="2147485554" r:id="rId2"/>
    <p:sldLayoutId id="2147485555" r:id="rId3"/>
    <p:sldLayoutId id="2147485556" r:id="rId4"/>
    <p:sldLayoutId id="2147485557" r:id="rId5"/>
    <p:sldLayoutId id="2147485558" r:id="rId6"/>
    <p:sldLayoutId id="2147485559" r:id="rId7"/>
    <p:sldLayoutId id="2147485560" r:id="rId8"/>
    <p:sldLayoutId id="2147485561" r:id="rId9"/>
    <p:sldLayoutId id="2147485562" r:id="rId10"/>
    <p:sldLayoutId id="2147485563" r:id="rId11"/>
    <p:sldLayoutId id="2147485564" r:id="rId12"/>
    <p:sldLayoutId id="2147485565" r:id="rId13"/>
    <p:sldLayoutId id="2147485566" r:id="rId14"/>
    <p:sldLayoutId id="2147485567" r:id="rId15"/>
    <p:sldLayoutId id="2147485568" r:id="rId16"/>
    <p:sldLayoutId id="2147485569" r:id="rId17"/>
    <p:sldLayoutId id="2147485570" r:id="rId18"/>
    <p:sldLayoutId id="2147485571" r:id="rId19"/>
    <p:sldLayoutId id="2147485572" r:id="rId20"/>
    <p:sldLayoutId id="2147485573" r:id="rId21"/>
    <p:sldLayoutId id="2147485574" r:id="rId22"/>
    <p:sldLayoutId id="2147485575" r:id="rId23"/>
    <p:sldLayoutId id="2147485576" r:id="rId24"/>
    <p:sldLayoutId id="2147485577" r:id="rId25"/>
    <p:sldLayoutId id="2147485578" r:id="rId26"/>
    <p:sldLayoutId id="2147485579" r:id="rId27"/>
    <p:sldLayoutId id="2147485580" r:id="rId28"/>
    <p:sldLayoutId id="2147485581" r:id="rId29"/>
    <p:sldLayoutId id="2147485582" r:id="rId30"/>
    <p:sldLayoutId id="2147485583" r:id="rId31"/>
    <p:sldLayoutId id="2147485584" r:id="rId32"/>
    <p:sldLayoutId id="2147485585" r:id="rId33"/>
    <p:sldLayoutId id="2147485586" r:id="rId34"/>
    <p:sldLayoutId id="2147485587" r:id="rId35"/>
    <p:sldLayoutId id="2147485588" r:id="rId36"/>
    <p:sldLayoutId id="2147485589" r:id="rId37"/>
    <p:sldLayoutId id="2147485590" r:id="rId38"/>
    <p:sldLayoutId id="2147485591" r:id="rId39"/>
    <p:sldLayoutId id="2147485592" r:id="rId40"/>
    <p:sldLayoutId id="2147485593" r:id="rId41"/>
    <p:sldLayoutId id="2147485594" r:id="rId42"/>
    <p:sldLayoutId id="2147485595" r:id="rId43"/>
    <p:sldLayoutId id="2147485596" r:id="rId44"/>
    <p:sldLayoutId id="2147485597" r:id="rId45"/>
    <p:sldLayoutId id="2147485598" r:id="rId46"/>
    <p:sldLayoutId id="2147485599" r:id="rId47"/>
    <p:sldLayoutId id="2147485600" r:id="rId48"/>
    <p:sldLayoutId id="2147485602" r:id="rId4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8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3">
            <a:extLst>
              <a:ext uri="{96DAC541-7B7A-43D3-8B79-37D633B846F1}">
                <asvg:svgBlip xmlns:asvg="http://schemas.microsoft.com/office/drawing/2016/SVG/main" r:embed="rId54"/>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1054974286"/>
      </p:ext>
    </p:extLst>
  </p:cSld>
  <p:clrMap bg1="lt1" tx1="dk1" bg2="lt2" tx2="dk2" accent1="accent1" accent2="accent2" accent3="accent3" accent4="accent4" accent5="accent5" accent6="accent6" hlink="hlink" folHlink="folHlink"/>
  <p:sldLayoutIdLst>
    <p:sldLayoutId id="2147485611" r:id="rId1"/>
    <p:sldLayoutId id="2147485612" r:id="rId2"/>
    <p:sldLayoutId id="2147485613" r:id="rId3"/>
    <p:sldLayoutId id="2147485614" r:id="rId4"/>
    <p:sldLayoutId id="2147485615" r:id="rId5"/>
    <p:sldLayoutId id="2147485616" r:id="rId6"/>
    <p:sldLayoutId id="2147485617" r:id="rId7"/>
    <p:sldLayoutId id="2147485618" r:id="rId8"/>
    <p:sldLayoutId id="2147485619" r:id="rId9"/>
    <p:sldLayoutId id="2147485620" r:id="rId10"/>
    <p:sldLayoutId id="2147485621" r:id="rId11"/>
    <p:sldLayoutId id="2147485622" r:id="rId12"/>
    <p:sldLayoutId id="2147485623" r:id="rId13"/>
    <p:sldLayoutId id="2147485624" r:id="rId14"/>
    <p:sldLayoutId id="2147485625" r:id="rId15"/>
    <p:sldLayoutId id="2147485626" r:id="rId16"/>
    <p:sldLayoutId id="2147485627" r:id="rId17"/>
    <p:sldLayoutId id="2147485628" r:id="rId18"/>
    <p:sldLayoutId id="2147485629" r:id="rId19"/>
    <p:sldLayoutId id="2147485630" r:id="rId20"/>
    <p:sldLayoutId id="2147485631" r:id="rId21"/>
    <p:sldLayoutId id="2147485632" r:id="rId22"/>
    <p:sldLayoutId id="2147485633" r:id="rId23"/>
    <p:sldLayoutId id="2147485634" r:id="rId24"/>
    <p:sldLayoutId id="2147485635" r:id="rId25"/>
    <p:sldLayoutId id="2147485636" r:id="rId26"/>
    <p:sldLayoutId id="2147485637" r:id="rId27"/>
    <p:sldLayoutId id="2147485638" r:id="rId28"/>
    <p:sldLayoutId id="2147485639" r:id="rId29"/>
    <p:sldLayoutId id="2147485640" r:id="rId30"/>
    <p:sldLayoutId id="2147485641" r:id="rId31"/>
    <p:sldLayoutId id="2147485642" r:id="rId32"/>
    <p:sldLayoutId id="2147485643" r:id="rId33"/>
    <p:sldLayoutId id="2147485644" r:id="rId34"/>
    <p:sldLayoutId id="2147485645" r:id="rId35"/>
    <p:sldLayoutId id="2147485646" r:id="rId36"/>
    <p:sldLayoutId id="2147485647" r:id="rId37"/>
    <p:sldLayoutId id="2147485648" r:id="rId38"/>
    <p:sldLayoutId id="2147485649" r:id="rId39"/>
    <p:sldLayoutId id="2147485650" r:id="rId40"/>
    <p:sldLayoutId id="2147485651" r:id="rId41"/>
    <p:sldLayoutId id="2147485652" r:id="rId42"/>
    <p:sldLayoutId id="2147485653" r:id="rId43"/>
    <p:sldLayoutId id="2147485654" r:id="rId44"/>
    <p:sldLayoutId id="2147485655" r:id="rId45"/>
    <p:sldLayoutId id="2147485656" r:id="rId46"/>
    <p:sldLayoutId id="2147485657" r:id="rId47"/>
    <p:sldLayoutId id="2147485658" r:id="rId48"/>
    <p:sldLayoutId id="2147485659" r:id="rId49"/>
    <p:sldLayoutId id="2147485660" r:id="rId50"/>
    <p:sldLayoutId id="2147485661" r:id="rId5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3">
            <a:extLst>
              <a:ext uri="{96DAC541-7B7A-43D3-8B79-37D633B846F1}">
                <asvg:svgBlip xmlns:asvg="http://schemas.microsoft.com/office/drawing/2016/SVG/main" r:embed="rId54"/>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155186349"/>
      </p:ext>
    </p:extLst>
  </p:cSld>
  <p:clrMap bg1="dk1" tx1="lt1" bg2="dk2" tx2="lt2" accent1="accent1" accent2="accent2" accent3="accent3" accent4="accent4" accent5="accent5" accent6="accent6" hlink="hlink" folHlink="folHlink"/>
  <p:sldLayoutIdLst>
    <p:sldLayoutId id="2147485664" r:id="rId1"/>
    <p:sldLayoutId id="2147485665" r:id="rId2"/>
    <p:sldLayoutId id="2147485666" r:id="rId3"/>
    <p:sldLayoutId id="2147485667" r:id="rId4"/>
    <p:sldLayoutId id="2147485668" r:id="rId5"/>
    <p:sldLayoutId id="2147485669" r:id="rId6"/>
    <p:sldLayoutId id="2147485670" r:id="rId7"/>
    <p:sldLayoutId id="2147485671" r:id="rId8"/>
    <p:sldLayoutId id="2147485672" r:id="rId9"/>
    <p:sldLayoutId id="2147485673" r:id="rId10"/>
    <p:sldLayoutId id="2147485674" r:id="rId11"/>
    <p:sldLayoutId id="2147485675" r:id="rId12"/>
    <p:sldLayoutId id="2147485676" r:id="rId13"/>
    <p:sldLayoutId id="2147485677" r:id="rId14"/>
    <p:sldLayoutId id="2147485678" r:id="rId15"/>
    <p:sldLayoutId id="2147485679" r:id="rId16"/>
    <p:sldLayoutId id="2147485680" r:id="rId17"/>
    <p:sldLayoutId id="2147485681" r:id="rId18"/>
    <p:sldLayoutId id="2147485682" r:id="rId19"/>
    <p:sldLayoutId id="2147485683" r:id="rId20"/>
    <p:sldLayoutId id="2147485684" r:id="rId21"/>
    <p:sldLayoutId id="2147485685" r:id="rId22"/>
    <p:sldLayoutId id="2147485686" r:id="rId23"/>
    <p:sldLayoutId id="2147485687" r:id="rId24"/>
    <p:sldLayoutId id="2147485688" r:id="rId25"/>
    <p:sldLayoutId id="2147485689" r:id="rId26"/>
    <p:sldLayoutId id="2147485690" r:id="rId27"/>
    <p:sldLayoutId id="2147485691" r:id="rId28"/>
    <p:sldLayoutId id="2147485692" r:id="rId29"/>
    <p:sldLayoutId id="2147485693" r:id="rId30"/>
    <p:sldLayoutId id="2147485694" r:id="rId31"/>
    <p:sldLayoutId id="2147485695" r:id="rId32"/>
    <p:sldLayoutId id="2147485696" r:id="rId33"/>
    <p:sldLayoutId id="2147485697" r:id="rId34"/>
    <p:sldLayoutId id="2147485698" r:id="rId35"/>
    <p:sldLayoutId id="2147485699" r:id="rId36"/>
    <p:sldLayoutId id="2147485700" r:id="rId37"/>
    <p:sldLayoutId id="2147485701" r:id="rId38"/>
    <p:sldLayoutId id="2147485702" r:id="rId39"/>
    <p:sldLayoutId id="2147485703" r:id="rId40"/>
    <p:sldLayoutId id="2147485704" r:id="rId41"/>
    <p:sldLayoutId id="2147485705" r:id="rId42"/>
    <p:sldLayoutId id="2147485706" r:id="rId43"/>
    <p:sldLayoutId id="2147485707" r:id="rId44"/>
    <p:sldLayoutId id="2147485708" r:id="rId45"/>
    <p:sldLayoutId id="2147485709" r:id="rId46"/>
    <p:sldLayoutId id="2147485710" r:id="rId47"/>
    <p:sldLayoutId id="2147485711" r:id="rId48"/>
    <p:sldLayoutId id="2147485712" r:id="rId49"/>
    <p:sldLayoutId id="2147485713" r:id="rId50"/>
    <p:sldLayoutId id="2147485714" r:id="rId5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8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5">
            <a:extLst>
              <a:ext uri="{96DAC541-7B7A-43D3-8B79-37D633B846F1}">
                <asvg:svgBlip xmlns:asvg="http://schemas.microsoft.com/office/drawing/2016/SVG/main" r:embed="rId56"/>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4135592630"/>
      </p:ext>
    </p:extLst>
  </p:cSld>
  <p:clrMap bg1="lt1" tx1="dk1" bg2="lt2" tx2="dk2" accent1="accent1" accent2="accent2" accent3="accent3" accent4="accent4" accent5="accent5" accent6="accent6" hlink="hlink" folHlink="folHlink"/>
  <p:sldLayoutIdLst>
    <p:sldLayoutId id="2147485716" r:id="rId1"/>
    <p:sldLayoutId id="2147485717" r:id="rId2"/>
    <p:sldLayoutId id="2147485718" r:id="rId3"/>
    <p:sldLayoutId id="2147485719" r:id="rId4"/>
    <p:sldLayoutId id="2147485720" r:id="rId5"/>
    <p:sldLayoutId id="2147485721" r:id="rId6"/>
    <p:sldLayoutId id="2147485722" r:id="rId7"/>
    <p:sldLayoutId id="2147485723" r:id="rId8"/>
    <p:sldLayoutId id="2147485724" r:id="rId9"/>
    <p:sldLayoutId id="2147485725" r:id="rId10"/>
    <p:sldLayoutId id="2147485726" r:id="rId11"/>
    <p:sldLayoutId id="2147485727" r:id="rId12"/>
    <p:sldLayoutId id="2147485728" r:id="rId13"/>
    <p:sldLayoutId id="2147485729" r:id="rId14"/>
    <p:sldLayoutId id="2147485730" r:id="rId15"/>
    <p:sldLayoutId id="2147485731" r:id="rId16"/>
    <p:sldLayoutId id="2147485732" r:id="rId17"/>
    <p:sldLayoutId id="2147485733" r:id="rId18"/>
    <p:sldLayoutId id="2147485734" r:id="rId19"/>
    <p:sldLayoutId id="2147485735" r:id="rId20"/>
    <p:sldLayoutId id="2147485736" r:id="rId21"/>
    <p:sldLayoutId id="2147485737" r:id="rId22"/>
    <p:sldLayoutId id="2147485738" r:id="rId23"/>
    <p:sldLayoutId id="2147485739" r:id="rId24"/>
    <p:sldLayoutId id="2147485740" r:id="rId25"/>
    <p:sldLayoutId id="2147485741" r:id="rId26"/>
    <p:sldLayoutId id="2147485742" r:id="rId27"/>
    <p:sldLayoutId id="2147485743" r:id="rId28"/>
    <p:sldLayoutId id="2147485744" r:id="rId29"/>
    <p:sldLayoutId id="2147485745" r:id="rId30"/>
    <p:sldLayoutId id="2147485746" r:id="rId31"/>
    <p:sldLayoutId id="2147485747" r:id="rId32"/>
    <p:sldLayoutId id="2147485748" r:id="rId33"/>
    <p:sldLayoutId id="2147485749" r:id="rId34"/>
    <p:sldLayoutId id="2147485750" r:id="rId35"/>
    <p:sldLayoutId id="2147485751" r:id="rId36"/>
    <p:sldLayoutId id="2147485752" r:id="rId37"/>
    <p:sldLayoutId id="2147485753" r:id="rId38"/>
    <p:sldLayoutId id="2147485754" r:id="rId39"/>
    <p:sldLayoutId id="2147485755" r:id="rId40"/>
    <p:sldLayoutId id="2147485756" r:id="rId41"/>
    <p:sldLayoutId id="2147485757" r:id="rId42"/>
    <p:sldLayoutId id="2147485758" r:id="rId43"/>
    <p:sldLayoutId id="2147485759" r:id="rId44"/>
    <p:sldLayoutId id="2147485760" r:id="rId45"/>
    <p:sldLayoutId id="2147485761" r:id="rId46"/>
    <p:sldLayoutId id="2147485762" r:id="rId47"/>
    <p:sldLayoutId id="2147485763" r:id="rId48"/>
    <p:sldLayoutId id="2147485764" r:id="rId49"/>
    <p:sldLayoutId id="2147485765" r:id="rId50"/>
    <p:sldLayoutId id="2147485766" r:id="rId51"/>
    <p:sldLayoutId id="2147485767" r:id="rId52"/>
    <p:sldLayoutId id="2147485768" r:id="rId5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8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1">
            <a:extLst>
              <a:ext uri="{96DAC541-7B7A-43D3-8B79-37D633B846F1}">
                <asvg:svgBlip xmlns:asvg="http://schemas.microsoft.com/office/drawing/2016/SVG/main" r:embed="rId52"/>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418689686"/>
      </p:ext>
    </p:extLst>
  </p:cSld>
  <p:clrMap bg1="lt1" tx1="dk1" bg2="lt2" tx2="dk2" accent1="accent1" accent2="accent2" accent3="accent3" accent4="accent4" accent5="accent5" accent6="accent6" hlink="hlink" folHlink="folHlink"/>
  <p:sldLayoutIdLst>
    <p:sldLayoutId id="2147485770" r:id="rId1"/>
    <p:sldLayoutId id="2147485771" r:id="rId2"/>
    <p:sldLayoutId id="2147485772" r:id="rId3"/>
    <p:sldLayoutId id="2147485773" r:id="rId4"/>
    <p:sldLayoutId id="2147485774" r:id="rId5"/>
    <p:sldLayoutId id="2147485775" r:id="rId6"/>
    <p:sldLayoutId id="2147485776" r:id="rId7"/>
    <p:sldLayoutId id="2147485777" r:id="rId8"/>
    <p:sldLayoutId id="2147485778" r:id="rId9"/>
    <p:sldLayoutId id="2147485779" r:id="rId10"/>
    <p:sldLayoutId id="2147485780" r:id="rId11"/>
    <p:sldLayoutId id="2147485781" r:id="rId12"/>
    <p:sldLayoutId id="2147485782" r:id="rId13"/>
    <p:sldLayoutId id="2147485783" r:id="rId14"/>
    <p:sldLayoutId id="2147485784" r:id="rId15"/>
    <p:sldLayoutId id="2147485785" r:id="rId16"/>
    <p:sldLayoutId id="2147485786" r:id="rId17"/>
    <p:sldLayoutId id="2147485787" r:id="rId18"/>
    <p:sldLayoutId id="2147485788" r:id="rId19"/>
    <p:sldLayoutId id="2147485789" r:id="rId20"/>
    <p:sldLayoutId id="2147485790" r:id="rId21"/>
    <p:sldLayoutId id="2147485791" r:id="rId22"/>
    <p:sldLayoutId id="2147485792" r:id="rId23"/>
    <p:sldLayoutId id="2147485793" r:id="rId24"/>
    <p:sldLayoutId id="2147485794" r:id="rId25"/>
    <p:sldLayoutId id="2147485795" r:id="rId26"/>
    <p:sldLayoutId id="2147485796" r:id="rId27"/>
    <p:sldLayoutId id="2147485797" r:id="rId28"/>
    <p:sldLayoutId id="2147485798" r:id="rId29"/>
    <p:sldLayoutId id="2147485799" r:id="rId30"/>
    <p:sldLayoutId id="2147485800" r:id="rId31"/>
    <p:sldLayoutId id="2147485801" r:id="rId32"/>
    <p:sldLayoutId id="2147485802" r:id="rId33"/>
    <p:sldLayoutId id="2147485803" r:id="rId34"/>
    <p:sldLayoutId id="2147485804" r:id="rId35"/>
    <p:sldLayoutId id="2147485805" r:id="rId36"/>
    <p:sldLayoutId id="2147485806" r:id="rId37"/>
    <p:sldLayoutId id="2147485807" r:id="rId38"/>
    <p:sldLayoutId id="2147485808" r:id="rId39"/>
    <p:sldLayoutId id="2147485809" r:id="rId40"/>
    <p:sldLayoutId id="2147485810" r:id="rId41"/>
    <p:sldLayoutId id="2147485811" r:id="rId42"/>
    <p:sldLayoutId id="2147485812" r:id="rId43"/>
    <p:sldLayoutId id="2147485813" r:id="rId44"/>
    <p:sldLayoutId id="2147485814" r:id="rId45"/>
    <p:sldLayoutId id="2147485815" r:id="rId46"/>
    <p:sldLayoutId id="2147485816" r:id="rId47"/>
    <p:sldLayoutId id="2147485817" r:id="rId48"/>
    <p:sldLayoutId id="2147485818" r:id="rId4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A silhouette of a city&#10;&#10;AI-generated content may be incorrect.">
            <a:extLst>
              <a:ext uri="{FF2B5EF4-FFF2-40B4-BE49-F238E27FC236}">
                <a16:creationId xmlns:a16="http://schemas.microsoft.com/office/drawing/2014/main" id="{E134ECA9-9007-251D-BF9F-93E1B19975DF}"/>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DC78A224-A07F-D1CC-488A-32F01743D0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83CCA1-C758-6EF9-6BA9-6868514C68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DD722D6-AE58-5C40-599F-4E9DAEEC9C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373396F-A861-4C1C-A7E9-F53FB1B01DF7}" type="datetimeFigureOut">
              <a:rPr lang="en-US" smtClean="0"/>
              <a:t>1/30/2026</a:t>
            </a:fld>
            <a:endParaRPr lang="en-US"/>
          </a:p>
        </p:txBody>
      </p:sp>
      <p:sp>
        <p:nvSpPr>
          <p:cNvPr id="5" name="Footer Placeholder 4">
            <a:extLst>
              <a:ext uri="{FF2B5EF4-FFF2-40B4-BE49-F238E27FC236}">
                <a16:creationId xmlns:a16="http://schemas.microsoft.com/office/drawing/2014/main" id="{878D2FAF-006F-1388-18F2-1A8758C63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8E8DBDE-7680-E54A-7822-E5230C6A66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E025323-F69B-4C72-A383-43AF704BB72C}" type="slidenum">
              <a:rPr lang="en-US" smtClean="0"/>
              <a:t>‹#›</a:t>
            </a:fld>
            <a:endParaRPr lang="en-US"/>
          </a:p>
        </p:txBody>
      </p:sp>
      <p:pic>
        <p:nvPicPr>
          <p:cNvPr id="8" name="Picture 7" descr="A yellow and green text on a black background&#10;&#10;AI-generated content may be incorrect.">
            <a:extLst>
              <a:ext uri="{FF2B5EF4-FFF2-40B4-BE49-F238E27FC236}">
                <a16:creationId xmlns:a16="http://schemas.microsoft.com/office/drawing/2014/main" id="{D5090FE9-6F62-0D72-68E0-1450118534C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0001250" y="-542925"/>
            <a:ext cx="2095500" cy="2095500"/>
          </a:xfrm>
          <a:prstGeom prst="rect">
            <a:avLst/>
          </a:prstGeom>
        </p:spPr>
      </p:pic>
    </p:spTree>
    <p:extLst>
      <p:ext uri="{BB962C8B-B14F-4D97-AF65-F5344CB8AC3E}">
        <p14:creationId xmlns:p14="http://schemas.microsoft.com/office/powerpoint/2010/main" val="2136182141"/>
      </p:ext>
    </p:extLst>
  </p:cSld>
  <p:clrMap bg1="lt1" tx1="dk1" bg2="lt2" tx2="dk2" accent1="accent1" accent2="accent2" accent3="accent3" accent4="accent4" accent5="accent5" accent6="accent6" hlink="hlink" folHlink="folHlink"/>
  <p:sldLayoutIdLst>
    <p:sldLayoutId id="2147485820" r:id="rId1"/>
    <p:sldLayoutId id="2147485821" r:id="rId2"/>
    <p:sldLayoutId id="2147485822" r:id="rId3"/>
    <p:sldLayoutId id="2147485823" r:id="rId4"/>
    <p:sldLayoutId id="2147485824" r:id="rId5"/>
    <p:sldLayoutId id="2147485825" r:id="rId6"/>
    <p:sldLayoutId id="2147485826" r:id="rId7"/>
    <p:sldLayoutId id="2147485827" r:id="rId8"/>
    <p:sldLayoutId id="2147485828" r:id="rId9"/>
    <p:sldLayoutId id="2147485829" r:id="rId10"/>
    <p:sldLayoutId id="2147485830" r:id="rId11"/>
  </p:sldLayoutIdLst>
  <p:txStyles>
    <p:titleStyle>
      <a:lvl1pPr algn="l" defTabSz="914400" rtl="0" eaLnBrk="1" latinLnBrk="0" hangingPunct="1">
        <a:lnSpc>
          <a:spcPct val="90000"/>
        </a:lnSpc>
        <a:spcBef>
          <a:spcPct val="0"/>
        </a:spcBef>
        <a:buNone/>
        <a:defRPr sz="4400" kern="1200">
          <a:solidFill>
            <a:srgbClr val="F7CA66"/>
          </a:solidFill>
          <a:latin typeface="Lufga" panose="00000500000000000000"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Lufga" panose="00000500000000000000"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Lufga" panose="00000500000000000000" pitchFamily="50"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Lufga" panose="00000500000000000000" pitchFamily="50"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Lufga" panose="00000500000000000000" pitchFamily="50"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Lufga" panose="00000500000000000000" pitchFamily="50"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notesSlide" Target="../notesSlides/notesSlide1.xml"/><Relationship Id="rId1" Type="http://schemas.openxmlformats.org/officeDocument/2006/relationships/slideLayout" Target="../slideLayouts/slideLayout145.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1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0.xml"/><Relationship Id="rId1" Type="http://schemas.openxmlformats.org/officeDocument/2006/relationships/slideLayout" Target="../slideLayouts/slideLayout102.xml"/></Relationships>
</file>

<file path=ppt/slides/_rels/slide1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1.xml"/><Relationship Id="rId1" Type="http://schemas.openxmlformats.org/officeDocument/2006/relationships/slideLayout" Target="../slideLayouts/slideLayout10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1.xml"/></Relationships>
</file>

<file path=ppt/slides/_rels/slide15.xml.rels><?xml version="1.0" encoding="UTF-8" standalone="yes"?>
<Relationships xmlns="http://schemas.openxmlformats.org/package/2006/relationships"><Relationship Id="rId8" Type="http://schemas.openxmlformats.org/officeDocument/2006/relationships/image" Target="../media/image61.svg"/><Relationship Id="rId3" Type="http://schemas.openxmlformats.org/officeDocument/2006/relationships/image" Target="../media/image56.png"/><Relationship Id="rId7" Type="http://schemas.openxmlformats.org/officeDocument/2006/relationships/image" Target="../media/image60.png"/><Relationship Id="rId12" Type="http://schemas.openxmlformats.org/officeDocument/2006/relationships/image" Target="../media/image65.svg"/><Relationship Id="rId2" Type="http://schemas.openxmlformats.org/officeDocument/2006/relationships/notesSlide" Target="../notesSlides/notesSlide15.xml"/><Relationship Id="rId1" Type="http://schemas.openxmlformats.org/officeDocument/2006/relationships/slideLayout" Target="../slideLayouts/slideLayout102.xml"/><Relationship Id="rId6" Type="http://schemas.openxmlformats.org/officeDocument/2006/relationships/image" Target="../media/image59.svg"/><Relationship Id="rId11" Type="http://schemas.openxmlformats.org/officeDocument/2006/relationships/image" Target="../media/image64.png"/><Relationship Id="rId5" Type="http://schemas.openxmlformats.org/officeDocument/2006/relationships/image" Target="../media/image58.png"/><Relationship Id="rId10" Type="http://schemas.openxmlformats.org/officeDocument/2006/relationships/image" Target="../media/image63.svg"/><Relationship Id="rId4" Type="http://schemas.openxmlformats.org/officeDocument/2006/relationships/image" Target="../media/image57.svg"/><Relationship Id="rId9" Type="http://schemas.openxmlformats.org/officeDocument/2006/relationships/image" Target="../media/image6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3.xml"/></Relationships>
</file>

<file path=ppt/slides/_rels/slide18.xml.rels><?xml version="1.0" encoding="UTF-8" standalone="yes"?>
<Relationships xmlns="http://schemas.openxmlformats.org/package/2006/relationships"><Relationship Id="rId8" Type="http://schemas.openxmlformats.org/officeDocument/2006/relationships/image" Target="../media/image71.svg"/><Relationship Id="rId3" Type="http://schemas.openxmlformats.org/officeDocument/2006/relationships/image" Target="../media/image66.png"/><Relationship Id="rId7" Type="http://schemas.openxmlformats.org/officeDocument/2006/relationships/image" Target="../media/image70.png"/><Relationship Id="rId2" Type="http://schemas.openxmlformats.org/officeDocument/2006/relationships/notesSlide" Target="../notesSlides/notesSlide18.xml"/><Relationship Id="rId1" Type="http://schemas.openxmlformats.org/officeDocument/2006/relationships/slideLayout" Target="../slideLayouts/slideLayout102.xml"/><Relationship Id="rId6" Type="http://schemas.openxmlformats.org/officeDocument/2006/relationships/image" Target="../media/image69.svg"/><Relationship Id="rId5" Type="http://schemas.openxmlformats.org/officeDocument/2006/relationships/image" Target="../media/image68.png"/><Relationship Id="rId10" Type="http://schemas.openxmlformats.org/officeDocument/2006/relationships/image" Target="../media/image73.svg"/><Relationship Id="rId4" Type="http://schemas.openxmlformats.org/officeDocument/2006/relationships/image" Target="../media/image67.svg"/><Relationship Id="rId9" Type="http://schemas.openxmlformats.org/officeDocument/2006/relationships/image" Target="../media/image7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1.xml"/></Relationships>
</file>

<file path=ppt/slides/_rels/slide2.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6.png"/><Relationship Id="rId7" Type="http://schemas.openxmlformats.org/officeDocument/2006/relationships/image" Target="../media/image44.png"/><Relationship Id="rId2" Type="http://schemas.openxmlformats.org/officeDocument/2006/relationships/notesSlide" Target="../notesSlides/notesSlide2.xml"/><Relationship Id="rId1" Type="http://schemas.openxmlformats.org/officeDocument/2006/relationships/slideLayout" Target="../slideLayouts/slideLayout145.xml"/><Relationship Id="rId6" Type="http://schemas.openxmlformats.org/officeDocument/2006/relationships/image" Target="../media/image43.png"/><Relationship Id="rId5" Type="http://schemas.openxmlformats.org/officeDocument/2006/relationships/image" Target="../media/image47.png"/><Relationship Id="rId4" Type="http://schemas.openxmlformats.org/officeDocument/2006/relationships/image" Target="../media/image40.png"/></Relationships>
</file>

<file path=ppt/slides/_rels/slide20.xml.rels><?xml version="1.0" encoding="UTF-8" standalone="yes"?>
<Relationships xmlns="http://schemas.openxmlformats.org/package/2006/relationships"><Relationship Id="rId8" Type="http://schemas.openxmlformats.org/officeDocument/2006/relationships/image" Target="../media/image79.svg"/><Relationship Id="rId3" Type="http://schemas.openxmlformats.org/officeDocument/2006/relationships/image" Target="../media/image74.png"/><Relationship Id="rId7" Type="http://schemas.openxmlformats.org/officeDocument/2006/relationships/image" Target="../media/image78.png"/><Relationship Id="rId12" Type="http://schemas.openxmlformats.org/officeDocument/2006/relationships/image" Target="../media/image83.svg"/><Relationship Id="rId2" Type="http://schemas.openxmlformats.org/officeDocument/2006/relationships/notesSlide" Target="../notesSlides/notesSlide20.xml"/><Relationship Id="rId1" Type="http://schemas.openxmlformats.org/officeDocument/2006/relationships/slideLayout" Target="../slideLayouts/slideLayout103.xml"/><Relationship Id="rId6" Type="http://schemas.openxmlformats.org/officeDocument/2006/relationships/image" Target="../media/image77.svg"/><Relationship Id="rId11" Type="http://schemas.openxmlformats.org/officeDocument/2006/relationships/image" Target="../media/image82.png"/><Relationship Id="rId5" Type="http://schemas.openxmlformats.org/officeDocument/2006/relationships/image" Target="../media/image76.png"/><Relationship Id="rId10" Type="http://schemas.openxmlformats.org/officeDocument/2006/relationships/image" Target="../media/image81.svg"/><Relationship Id="rId4" Type="http://schemas.openxmlformats.org/officeDocument/2006/relationships/image" Target="../media/image75.svg"/><Relationship Id="rId9" Type="http://schemas.openxmlformats.org/officeDocument/2006/relationships/image" Target="../media/image8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3.xml"/></Relationships>
</file>

<file path=ppt/slides/_rels/slide23.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23.xml"/><Relationship Id="rId1" Type="http://schemas.openxmlformats.org/officeDocument/2006/relationships/slideLayout" Target="../slideLayouts/slideLayout102.xml"/></Relationships>
</file>

<file path=ppt/slides/_rels/slide24.xml.rels><?xml version="1.0" encoding="UTF-8" standalone="yes"?>
<Relationships xmlns="http://schemas.openxmlformats.org/package/2006/relationships"><Relationship Id="rId8" Type="http://schemas.openxmlformats.org/officeDocument/2006/relationships/image" Target="../media/image90.png"/><Relationship Id="rId13" Type="http://schemas.openxmlformats.org/officeDocument/2006/relationships/image" Target="../media/image95.png"/><Relationship Id="rId18" Type="http://schemas.openxmlformats.org/officeDocument/2006/relationships/image" Target="../media/image100.png"/><Relationship Id="rId26" Type="http://schemas.openxmlformats.org/officeDocument/2006/relationships/image" Target="../media/image108.png"/><Relationship Id="rId3" Type="http://schemas.openxmlformats.org/officeDocument/2006/relationships/image" Target="../media/image85.png"/><Relationship Id="rId21" Type="http://schemas.openxmlformats.org/officeDocument/2006/relationships/image" Target="../media/image103.png"/><Relationship Id="rId7" Type="http://schemas.openxmlformats.org/officeDocument/2006/relationships/image" Target="../media/image89.svg"/><Relationship Id="rId12" Type="http://schemas.openxmlformats.org/officeDocument/2006/relationships/image" Target="../media/image94.png"/><Relationship Id="rId17" Type="http://schemas.openxmlformats.org/officeDocument/2006/relationships/image" Target="../media/image99.png"/><Relationship Id="rId25" Type="http://schemas.openxmlformats.org/officeDocument/2006/relationships/image" Target="../media/image107.png"/><Relationship Id="rId2" Type="http://schemas.openxmlformats.org/officeDocument/2006/relationships/notesSlide" Target="../notesSlides/notesSlide24.xml"/><Relationship Id="rId16" Type="http://schemas.openxmlformats.org/officeDocument/2006/relationships/image" Target="../media/image98.svg"/><Relationship Id="rId20" Type="http://schemas.openxmlformats.org/officeDocument/2006/relationships/image" Target="../media/image102.png"/><Relationship Id="rId29" Type="http://schemas.openxmlformats.org/officeDocument/2006/relationships/image" Target="../media/image111.png"/><Relationship Id="rId1" Type="http://schemas.openxmlformats.org/officeDocument/2006/relationships/slideLayout" Target="../slideLayouts/slideLayout13.xml"/><Relationship Id="rId6" Type="http://schemas.openxmlformats.org/officeDocument/2006/relationships/image" Target="../media/image88.png"/><Relationship Id="rId11" Type="http://schemas.openxmlformats.org/officeDocument/2006/relationships/image" Target="../media/image93.png"/><Relationship Id="rId24" Type="http://schemas.openxmlformats.org/officeDocument/2006/relationships/image" Target="../media/image106.png"/><Relationship Id="rId5" Type="http://schemas.openxmlformats.org/officeDocument/2006/relationships/image" Target="../media/image87.svg"/><Relationship Id="rId15" Type="http://schemas.openxmlformats.org/officeDocument/2006/relationships/image" Target="../media/image97.png"/><Relationship Id="rId23" Type="http://schemas.openxmlformats.org/officeDocument/2006/relationships/image" Target="../media/image105.png"/><Relationship Id="rId28" Type="http://schemas.openxmlformats.org/officeDocument/2006/relationships/image" Target="../media/image110.png"/><Relationship Id="rId10" Type="http://schemas.openxmlformats.org/officeDocument/2006/relationships/image" Target="../media/image92.png"/><Relationship Id="rId19" Type="http://schemas.openxmlformats.org/officeDocument/2006/relationships/image" Target="../media/image101.svg"/><Relationship Id="rId4" Type="http://schemas.openxmlformats.org/officeDocument/2006/relationships/image" Target="../media/image86.png"/><Relationship Id="rId9" Type="http://schemas.openxmlformats.org/officeDocument/2006/relationships/image" Target="../media/image91.png"/><Relationship Id="rId14" Type="http://schemas.openxmlformats.org/officeDocument/2006/relationships/image" Target="../media/image96.png"/><Relationship Id="rId22" Type="http://schemas.openxmlformats.org/officeDocument/2006/relationships/image" Target="../media/image104.png"/><Relationship Id="rId27" Type="http://schemas.openxmlformats.org/officeDocument/2006/relationships/image" Target="../media/image109.png"/></Relationships>
</file>

<file path=ppt/slides/_rels/slide25.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25.xml"/><Relationship Id="rId1" Type="http://schemas.openxmlformats.org/officeDocument/2006/relationships/slideLayout" Target="../slideLayouts/slideLayout10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3.xml"/></Relationships>
</file>

<file path=ppt/slides/_rels/slide28.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308.xml"/></Relationships>
</file>

<file path=ppt/slides/_rels/slide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xml"/><Relationship Id="rId1" Type="http://schemas.openxmlformats.org/officeDocument/2006/relationships/slideLayout" Target="../slideLayouts/slideLayout103.xml"/><Relationship Id="rId4" Type="http://schemas.openxmlformats.org/officeDocument/2006/relationships/image" Target="../media/image49.png"/></Relationships>
</file>

<file path=ppt/slides/_rels/slide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xml"/><Relationship Id="rId1" Type="http://schemas.openxmlformats.org/officeDocument/2006/relationships/slideLayout" Target="../slideLayouts/slideLayout10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3.xml"/></Relationships>
</file>

<file path=ppt/slides/_rels/slide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7.xml"/><Relationship Id="rId1" Type="http://schemas.openxmlformats.org/officeDocument/2006/relationships/slideLayout" Target="../slideLayouts/slideLayout102.xml"/><Relationship Id="rId4" Type="http://schemas.openxmlformats.org/officeDocument/2006/relationships/image" Target="../media/image53.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green background with a group of buildings and text&#10;&#10;AI-generated content may be incorrect.">
            <a:extLst>
              <a:ext uri="{FF2B5EF4-FFF2-40B4-BE49-F238E27FC236}">
                <a16:creationId xmlns:a16="http://schemas.microsoft.com/office/drawing/2014/main" id="{B052921A-3A88-4106-9DCD-6D9EC7CF23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9" name="Picture 8" descr="A cartoon of a castle&#10;&#10;AI-generated content may be incorrect.">
            <a:extLst>
              <a:ext uri="{FF2B5EF4-FFF2-40B4-BE49-F238E27FC236}">
                <a16:creationId xmlns:a16="http://schemas.microsoft.com/office/drawing/2014/main" id="{CAADBD75-41C5-9AD3-64E5-3A9334383F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7436" y="846545"/>
            <a:ext cx="4601498" cy="4601498"/>
          </a:xfrm>
          <a:prstGeom prst="roundRect">
            <a:avLst>
              <a:gd name="adj" fmla="val 3212"/>
            </a:avLst>
          </a:prstGeom>
          <a:ln>
            <a:noFill/>
          </a:ln>
          <a:effectLst>
            <a:outerShdw blurRad="368300" sx="111000" sy="111000" algn="ctr" rotWithShape="0">
              <a:prstClr val="black">
                <a:alpha val="35000"/>
              </a:prstClr>
            </a:outerShdw>
            <a:softEdge rad="0"/>
          </a:effectLst>
        </p:spPr>
      </p:pic>
      <p:sp>
        <p:nvSpPr>
          <p:cNvPr id="2" name="Rectangle: Rounded Corners 1">
            <a:extLst>
              <a:ext uri="{FF2B5EF4-FFF2-40B4-BE49-F238E27FC236}">
                <a16:creationId xmlns:a16="http://schemas.microsoft.com/office/drawing/2014/main" id="{B87C47CB-A31A-5C0A-E2D1-48D9CBBFBEF0}"/>
              </a:ext>
            </a:extLst>
          </p:cNvPr>
          <p:cNvSpPr/>
          <p:nvPr/>
        </p:nvSpPr>
        <p:spPr>
          <a:xfrm rot="21385415">
            <a:off x="7622042" y="5194407"/>
            <a:ext cx="3283974" cy="523568"/>
          </a:xfrm>
          <a:prstGeom prst="roundRect">
            <a:avLst/>
          </a:prstGeom>
          <a:solidFill>
            <a:srgbClr val="D5522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6734003-2736-11FE-1576-7563C88DF7B3}"/>
              </a:ext>
            </a:extLst>
          </p:cNvPr>
          <p:cNvSpPr txBox="1"/>
          <p:nvPr/>
        </p:nvSpPr>
        <p:spPr>
          <a:xfrm rot="21393749">
            <a:off x="7681747" y="5271526"/>
            <a:ext cx="3164564" cy="369332"/>
          </a:xfrm>
          <a:prstGeom prst="rect">
            <a:avLst/>
          </a:prstGeom>
          <a:noFill/>
        </p:spPr>
        <p:txBody>
          <a:bodyPr wrap="square">
            <a:spAutoFit/>
          </a:bodyPr>
          <a:lstStyle/>
          <a:p>
            <a:r>
              <a:rPr lang="en-US" b="0" i="0" dirty="0" err="1">
                <a:solidFill>
                  <a:schemeClr val="bg1"/>
                </a:solidFill>
                <a:effectLst/>
                <a:latin typeface="Lufga" panose="00000500000000000000" pitchFamily="50" charset="0"/>
                <a:cs typeface="Lao UI" panose="020F0502020204030204" pitchFamily="34" charset="0"/>
              </a:rPr>
              <a:t>agentcamp.city</a:t>
            </a:r>
            <a:r>
              <a:rPr lang="en-US" b="0" i="0" dirty="0">
                <a:solidFill>
                  <a:schemeClr val="bg1"/>
                </a:solidFill>
                <a:effectLst/>
                <a:latin typeface="Lufga" panose="00000500000000000000" pitchFamily="50" charset="0"/>
                <a:cs typeface="Lao UI" panose="020F0502020204030204" pitchFamily="34" charset="0"/>
              </a:rPr>
              <a:t>/{</a:t>
            </a:r>
            <a:r>
              <a:rPr lang="en-US" b="0" i="0" dirty="0" err="1">
                <a:solidFill>
                  <a:schemeClr val="bg1"/>
                </a:solidFill>
                <a:effectLst/>
                <a:latin typeface="Lufga" panose="00000500000000000000" pitchFamily="50" charset="0"/>
                <a:cs typeface="Lao UI" panose="020F0502020204030204" pitchFamily="34" charset="0"/>
              </a:rPr>
              <a:t>citname</a:t>
            </a:r>
            <a:r>
              <a:rPr lang="en-US" b="0" i="0" dirty="0">
                <a:solidFill>
                  <a:schemeClr val="bg1"/>
                </a:solidFill>
                <a:effectLst/>
                <a:latin typeface="Lufga" panose="00000500000000000000" pitchFamily="50" charset="0"/>
                <a:cs typeface="Lao UI" panose="020F0502020204030204" pitchFamily="34" charset="0"/>
              </a:rPr>
              <a:t>}</a:t>
            </a:r>
            <a:endParaRPr lang="en-US" dirty="0">
              <a:solidFill>
                <a:schemeClr val="bg1"/>
              </a:solidFill>
              <a:latin typeface="Lufga" panose="00000500000000000000" pitchFamily="50" charset="0"/>
              <a:cs typeface="Lao UI" panose="020F0502020204030204" pitchFamily="34" charset="0"/>
            </a:endParaRPr>
          </a:p>
        </p:txBody>
      </p:sp>
      <p:sp>
        <p:nvSpPr>
          <p:cNvPr id="5" name="TextBox 4">
            <a:extLst>
              <a:ext uri="{FF2B5EF4-FFF2-40B4-BE49-F238E27FC236}">
                <a16:creationId xmlns:a16="http://schemas.microsoft.com/office/drawing/2014/main" id="{3ECA3665-CB35-413E-1F31-79437097112F}"/>
              </a:ext>
            </a:extLst>
          </p:cNvPr>
          <p:cNvSpPr txBox="1"/>
          <p:nvPr/>
        </p:nvSpPr>
        <p:spPr>
          <a:xfrm>
            <a:off x="1104900" y="2808288"/>
            <a:ext cx="2694969" cy="461665"/>
          </a:xfrm>
          <a:prstGeom prst="rect">
            <a:avLst/>
          </a:prstGeom>
          <a:noFill/>
        </p:spPr>
        <p:txBody>
          <a:bodyPr wrap="none" rtlCol="0">
            <a:spAutoFit/>
          </a:bodyPr>
          <a:lstStyle/>
          <a:p>
            <a:r>
              <a:rPr lang="en-US" sz="2400" dirty="0">
                <a:solidFill>
                  <a:schemeClr val="bg1"/>
                </a:solidFill>
                <a:latin typeface="Lufga" panose="00000500000000000000" pitchFamily="50" charset="0"/>
              </a:rPr>
              <a:t>01 February 2026</a:t>
            </a:r>
          </a:p>
        </p:txBody>
      </p:sp>
      <p:sp>
        <p:nvSpPr>
          <p:cNvPr id="6" name="TextBox 5">
            <a:extLst>
              <a:ext uri="{FF2B5EF4-FFF2-40B4-BE49-F238E27FC236}">
                <a16:creationId xmlns:a16="http://schemas.microsoft.com/office/drawing/2014/main" id="{F2410D43-10F7-4851-1B6C-6F85A50CA411}"/>
              </a:ext>
            </a:extLst>
          </p:cNvPr>
          <p:cNvSpPr txBox="1"/>
          <p:nvPr/>
        </p:nvSpPr>
        <p:spPr>
          <a:xfrm>
            <a:off x="1104899" y="3429000"/>
            <a:ext cx="3897221" cy="461665"/>
          </a:xfrm>
          <a:prstGeom prst="rect">
            <a:avLst/>
          </a:prstGeom>
          <a:noFill/>
        </p:spPr>
        <p:txBody>
          <a:bodyPr wrap="none" rtlCol="0">
            <a:spAutoFit/>
          </a:bodyPr>
          <a:lstStyle/>
          <a:p>
            <a:r>
              <a:rPr lang="en-US" sz="2400" dirty="0">
                <a:solidFill>
                  <a:schemeClr val="bg1"/>
                </a:solidFill>
                <a:latin typeface="Lufga" panose="00000500000000000000" pitchFamily="50" charset="0"/>
              </a:rPr>
              <a:t>10:00 AM – 02:00 PM CST</a:t>
            </a:r>
          </a:p>
        </p:txBody>
      </p:sp>
      <p:sp>
        <p:nvSpPr>
          <p:cNvPr id="8" name="TextBox 7">
            <a:extLst>
              <a:ext uri="{FF2B5EF4-FFF2-40B4-BE49-F238E27FC236}">
                <a16:creationId xmlns:a16="http://schemas.microsoft.com/office/drawing/2014/main" id="{DE375952-C96E-48F9-2ABD-6ECDC83151D4}"/>
              </a:ext>
            </a:extLst>
          </p:cNvPr>
          <p:cNvSpPr txBox="1"/>
          <p:nvPr/>
        </p:nvSpPr>
        <p:spPr>
          <a:xfrm>
            <a:off x="1104898" y="4049712"/>
            <a:ext cx="2765501" cy="830997"/>
          </a:xfrm>
          <a:prstGeom prst="rect">
            <a:avLst/>
          </a:prstGeom>
          <a:noFill/>
        </p:spPr>
        <p:txBody>
          <a:bodyPr wrap="none" rtlCol="0">
            <a:spAutoFit/>
          </a:bodyPr>
          <a:lstStyle/>
          <a:p>
            <a:r>
              <a:rPr lang="en-US" sz="2400" dirty="0">
                <a:solidFill>
                  <a:schemeClr val="bg1"/>
                </a:solidFill>
                <a:latin typeface="Lufga" panose="00000500000000000000" pitchFamily="50" charset="0"/>
              </a:rPr>
              <a:t>Coworking space</a:t>
            </a:r>
          </a:p>
          <a:p>
            <a:r>
              <a:rPr lang="en-US" sz="2400" dirty="0">
                <a:solidFill>
                  <a:schemeClr val="bg1"/>
                </a:solidFill>
                <a:latin typeface="Lufga" panose="00000500000000000000" pitchFamily="50" charset="0"/>
              </a:rPr>
              <a:t>Barcelona, Spain</a:t>
            </a:r>
          </a:p>
        </p:txBody>
      </p:sp>
      <p:sp>
        <p:nvSpPr>
          <p:cNvPr id="11" name="TextBox 10">
            <a:extLst>
              <a:ext uri="{FF2B5EF4-FFF2-40B4-BE49-F238E27FC236}">
                <a16:creationId xmlns:a16="http://schemas.microsoft.com/office/drawing/2014/main" id="{77829CCA-71F6-5990-A174-518EEB9C2D62}"/>
              </a:ext>
            </a:extLst>
          </p:cNvPr>
          <p:cNvSpPr txBox="1"/>
          <p:nvPr/>
        </p:nvSpPr>
        <p:spPr>
          <a:xfrm>
            <a:off x="3799869" y="6360399"/>
            <a:ext cx="1776873" cy="338554"/>
          </a:xfrm>
          <a:prstGeom prst="rect">
            <a:avLst/>
          </a:prstGeom>
          <a:noFill/>
        </p:spPr>
        <p:txBody>
          <a:bodyPr wrap="square">
            <a:spAutoFit/>
          </a:bodyPr>
          <a:lstStyle/>
          <a:p>
            <a:pPr algn="ctr" rtl="0">
              <a:buNone/>
            </a:pPr>
            <a:r>
              <a:rPr lang="en-US" sz="1600" b="0" i="0" dirty="0">
                <a:solidFill>
                  <a:srgbClr val="FFFFFF"/>
                </a:solidFill>
                <a:effectLst/>
                <a:latin typeface="Lufga" panose="00000500000000000000" pitchFamily="50" charset="0"/>
              </a:rPr>
              <a:t>Sponsored by:</a:t>
            </a:r>
            <a:endParaRPr lang="en-US" sz="1600" dirty="0">
              <a:effectLst/>
              <a:latin typeface="Lufga" panose="00000500000000000000" pitchFamily="50" charset="0"/>
            </a:endParaRPr>
          </a:p>
        </p:txBody>
      </p:sp>
      <p:pic>
        <p:nvPicPr>
          <p:cNvPr id="16" name="Picture 15" descr="A white line icon of a calendar&#10;&#10;AI-generated content may be incorrect.">
            <a:extLst>
              <a:ext uri="{FF2B5EF4-FFF2-40B4-BE49-F238E27FC236}">
                <a16:creationId xmlns:a16="http://schemas.microsoft.com/office/drawing/2014/main" id="{47F2AF79-9C78-F084-7276-906BFD18E6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824" y="2896474"/>
            <a:ext cx="297575" cy="297575"/>
          </a:xfrm>
          <a:prstGeom prst="rect">
            <a:avLst/>
          </a:prstGeom>
        </p:spPr>
      </p:pic>
      <p:pic>
        <p:nvPicPr>
          <p:cNvPr id="17" name="Picture 16" descr="A white clock with a black background&#10;&#10;AI-generated content may be incorrect.">
            <a:extLst>
              <a:ext uri="{FF2B5EF4-FFF2-40B4-BE49-F238E27FC236}">
                <a16:creationId xmlns:a16="http://schemas.microsoft.com/office/drawing/2014/main" id="{FC936809-972F-ADEA-DA94-C8F28764D7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3066" y="3523016"/>
            <a:ext cx="297575" cy="297575"/>
          </a:xfrm>
          <a:prstGeom prst="rect">
            <a:avLst/>
          </a:prstGeom>
        </p:spPr>
      </p:pic>
      <p:pic>
        <p:nvPicPr>
          <p:cNvPr id="18" name="Picture 17" descr="A white and black logo&#10;&#10;AI-generated content may be incorrect.">
            <a:extLst>
              <a:ext uri="{FF2B5EF4-FFF2-40B4-BE49-F238E27FC236}">
                <a16:creationId xmlns:a16="http://schemas.microsoft.com/office/drawing/2014/main" id="{CA6BEBB6-5AE1-13F8-3046-D9EE5805EC3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3066" y="4149558"/>
            <a:ext cx="297575" cy="297575"/>
          </a:xfrm>
          <a:prstGeom prst="rect">
            <a:avLst/>
          </a:prstGeom>
        </p:spPr>
      </p:pic>
    </p:spTree>
    <p:extLst>
      <p:ext uri="{BB962C8B-B14F-4D97-AF65-F5344CB8AC3E}">
        <p14:creationId xmlns:p14="http://schemas.microsoft.com/office/powerpoint/2010/main" val="406700669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FE20A0-D9BB-A8A0-0167-50E98564E7B0}"/>
            </a:ext>
          </a:extLst>
        </p:cNvPr>
        <p:cNvGrpSpPr/>
        <p:nvPr/>
      </p:nvGrpSpPr>
      <p:grpSpPr>
        <a:xfrm>
          <a:off x="0" y="0"/>
          <a:ext cx="0" cy="0"/>
          <a:chOff x="0" y="0"/>
          <a:chExt cx="0" cy="0"/>
        </a:xfrm>
      </p:grpSpPr>
      <p:sp>
        <p:nvSpPr>
          <p:cNvPr id="14" name="Title 13">
            <a:extLst>
              <a:ext uri="{FF2B5EF4-FFF2-40B4-BE49-F238E27FC236}">
                <a16:creationId xmlns:a16="http://schemas.microsoft.com/office/drawing/2014/main" id="{6455407B-3E64-996C-7BFB-2E2A5D7DF9D9}"/>
              </a:ext>
            </a:extLst>
          </p:cNvPr>
          <p:cNvSpPr>
            <a:spLocks noGrp="1"/>
          </p:cNvSpPr>
          <p:nvPr>
            <p:ph type="title"/>
          </p:nvPr>
        </p:nvSpPr>
        <p:spPr>
          <a:xfrm>
            <a:off x="588263" y="1879600"/>
            <a:ext cx="2906777" cy="1016000"/>
          </a:xfrm>
        </p:spPr>
        <p:txBody>
          <a:bodyPr/>
          <a:lstStyle/>
          <a:p>
            <a:pPr rtl="1"/>
            <a:r>
              <a:rPr lang="en-US"/>
              <a:t>AI Toolkit </a:t>
            </a:r>
            <a:r>
              <a:rPr lang="en-US">
                <a:gradFill flip="none" rotWithShape="1">
                  <a:gsLst>
                    <a:gs pos="80000">
                      <a:srgbClr val="0A6BBA"/>
                    </a:gs>
                    <a:gs pos="0">
                      <a:srgbClr val="7656AD"/>
                    </a:gs>
                  </a:gsLst>
                  <a:path path="circle">
                    <a:fillToRect l="100000" t="100000"/>
                  </a:path>
                  <a:tileRect r="-100000" b="-100000"/>
                </a:gradFill>
              </a:rPr>
              <a:t>Extension</a:t>
            </a:r>
            <a:endParaRPr lang="en-US"/>
          </a:p>
        </p:txBody>
      </p:sp>
      <p:sp>
        <p:nvSpPr>
          <p:cNvPr id="7" name="Title 1">
            <a:extLst>
              <a:ext uri="{FF2B5EF4-FFF2-40B4-BE49-F238E27FC236}">
                <a16:creationId xmlns:a16="http://schemas.microsoft.com/office/drawing/2014/main" id="{D889E776-ADD6-5140-2ED0-E6C44E585954}"/>
              </a:ext>
            </a:extLst>
          </p:cNvPr>
          <p:cNvSpPr txBox="1">
            <a:spLocks/>
          </p:cNvSpPr>
          <p:nvPr/>
        </p:nvSpPr>
        <p:spPr>
          <a:xfrm>
            <a:off x="566738" y="3248822"/>
            <a:ext cx="3789361" cy="1107996"/>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defRPr/>
            </a:pPr>
            <a:r>
              <a:rPr lang="en-US" sz="2400">
                <a:latin typeface="Segoe UI Semibold"/>
              </a:rPr>
              <a:t>AI development </a:t>
            </a:r>
            <a:br>
              <a:rPr lang="en-US" sz="2400">
                <a:latin typeface="Segoe UI Semibold"/>
              </a:rPr>
            </a:br>
            <a:r>
              <a:rPr lang="en-US" sz="2400">
                <a:latin typeface="Segoe UI Semibold"/>
              </a:rPr>
              <a:t>natively embedded in </a:t>
            </a:r>
            <a:br>
              <a:rPr lang="en-US" sz="2400">
                <a:latin typeface="Segoe UI Semibold"/>
              </a:rPr>
            </a:br>
            <a:r>
              <a:rPr lang="en-US" sz="2400">
                <a:latin typeface="Segoe UI Semibold"/>
              </a:rPr>
              <a:t>your VS Code workflow</a:t>
            </a:r>
          </a:p>
        </p:txBody>
      </p:sp>
      <p:sp>
        <p:nvSpPr>
          <p:cNvPr id="9" name="Rounded Rectangle 4">
            <a:extLst>
              <a:ext uri="{FF2B5EF4-FFF2-40B4-BE49-F238E27FC236}">
                <a16:creationId xmlns:a16="http://schemas.microsoft.com/office/drawing/2014/main" id="{1570BDE0-509D-689E-6834-DEBD3427CCDD}"/>
              </a:ext>
              <a:ext uri="{C183D7F6-B498-43B3-948B-1728B52AA6E4}">
                <adec:decorative xmlns:adec="http://schemas.microsoft.com/office/drawing/2017/decorative" val="1"/>
              </a:ext>
            </a:extLst>
          </p:cNvPr>
          <p:cNvSpPr/>
          <p:nvPr/>
        </p:nvSpPr>
        <p:spPr bwMode="auto">
          <a:xfrm>
            <a:off x="4876800" y="1024000"/>
            <a:ext cx="7599679" cy="4810001"/>
          </a:xfrm>
          <a:prstGeom prst="roundRect">
            <a:avLst>
              <a:gd name="adj" fmla="val 4313"/>
            </a:avLst>
          </a:prstGeom>
          <a:solidFill>
            <a:srgbClr val="222120">
              <a:alpha val="10000"/>
            </a:srgbClr>
          </a:solidFill>
        </p:spPr>
        <p:txBody>
          <a:bodyPr wrap="square" lIns="0" tIns="0" rIns="0" bIns="45720" rtlCol="0" anchor="ctr" anchorCtr="0">
            <a:noAutofit/>
          </a:bodyPr>
          <a:lstStyle/>
          <a:p>
            <a:pPr marL="0" marR="0" lvl="0" indent="0" algn="ctr" defTabSz="2275850" rtl="0" eaLnBrk="1" fontAlgn="base" latinLnBrk="0" hangingPunct="1">
              <a:lnSpc>
                <a:spcPct val="100000"/>
              </a:lnSpc>
              <a:spcBef>
                <a:spcPts val="200"/>
              </a:spcBef>
              <a:spcAft>
                <a:spcPct val="0"/>
              </a:spcAft>
              <a:buClrTx/>
              <a:buSzTx/>
              <a:buFontTx/>
              <a:buNone/>
              <a:tabLst>
                <a:tab pos="3701239" algn="l"/>
              </a:tabLst>
              <a:defRPr/>
            </a:pPr>
            <a:endParaRPr kumimoji="0" lang="en-US" sz="1765" b="1" i="0" u="none" strike="noStrike" kern="1200" cap="none" spc="0" normalizeH="0" baseline="0" noProof="0" err="1">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pic>
        <p:nvPicPr>
          <p:cNvPr id="10" name="Picture 9">
            <a:extLst>
              <a:ext uri="{FF2B5EF4-FFF2-40B4-BE49-F238E27FC236}">
                <a16:creationId xmlns:a16="http://schemas.microsoft.com/office/drawing/2014/main" id="{19FFF76C-B8B8-57A0-8FB7-49AAB0BEB781}"/>
              </a:ext>
            </a:extLst>
          </p:cNvPr>
          <p:cNvPicPr>
            <a:picLocks noChangeAspect="1"/>
          </p:cNvPicPr>
          <p:nvPr/>
        </p:nvPicPr>
        <p:blipFill>
          <a:blip r:embed="rId3"/>
          <a:srcRect l="211" r="6633"/>
          <a:stretch>
            <a:fillRect/>
          </a:stretch>
        </p:blipFill>
        <p:spPr>
          <a:xfrm>
            <a:off x="5089353" y="1244517"/>
            <a:ext cx="7235532" cy="4368966"/>
          </a:xfrm>
          <a:prstGeom prst="roundRect">
            <a:avLst>
              <a:gd name="adj" fmla="val 2011"/>
            </a:avLst>
          </a:prstGeom>
        </p:spPr>
      </p:pic>
    </p:spTree>
    <p:extLst>
      <p:ext uri="{BB962C8B-B14F-4D97-AF65-F5344CB8AC3E}">
        <p14:creationId xmlns:p14="http://schemas.microsoft.com/office/powerpoint/2010/main" val="2782743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8">
          <a:extLst>
            <a:ext uri="{FF2B5EF4-FFF2-40B4-BE49-F238E27FC236}">
              <a16:creationId xmlns:a16="http://schemas.microsoft.com/office/drawing/2014/main" id="{6566C433-73C9-B814-A2D5-0418ABC8476A}"/>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C3D2E475-8EBB-AB7D-BBCC-B2287666FC00}"/>
              </a:ext>
            </a:extLst>
          </p:cNvPr>
          <p:cNvSpPr>
            <a:spLocks noGrp="1"/>
          </p:cNvSpPr>
          <p:nvPr>
            <p:ph type="title"/>
          </p:nvPr>
        </p:nvSpPr>
        <p:spPr>
          <a:xfrm>
            <a:off x="588263" y="1863059"/>
            <a:ext cx="3785774" cy="1362173"/>
          </a:xfrm>
        </p:spPr>
        <p:txBody>
          <a:bodyPr/>
          <a:lstStyle/>
          <a:p>
            <a:r>
              <a:rPr lang="en-US" dirty="0"/>
              <a:t>GitHub Copilot </a:t>
            </a:r>
            <a:r>
              <a:rPr lang="en-US" dirty="0">
                <a:gradFill flip="none" rotWithShape="1">
                  <a:gsLst>
                    <a:gs pos="80000">
                      <a:srgbClr val="0A6BBA"/>
                    </a:gs>
                    <a:gs pos="0">
                      <a:srgbClr val="7656AD"/>
                    </a:gs>
                  </a:gsLst>
                  <a:path path="circle">
                    <a:fillToRect l="100000" t="100000"/>
                  </a:path>
                  <a:tileRect r="-100000" b="-100000"/>
                </a:gradFill>
              </a:rPr>
              <a:t>Agent Mode</a:t>
            </a:r>
          </a:p>
        </p:txBody>
      </p:sp>
      <p:sp>
        <p:nvSpPr>
          <p:cNvPr id="8" name="Title 1">
            <a:extLst>
              <a:ext uri="{FF2B5EF4-FFF2-40B4-BE49-F238E27FC236}">
                <a16:creationId xmlns:a16="http://schemas.microsoft.com/office/drawing/2014/main" id="{1146CA05-457C-B503-9CF8-67CDF5CB315A}"/>
              </a:ext>
            </a:extLst>
          </p:cNvPr>
          <p:cNvSpPr txBox="1">
            <a:spLocks/>
          </p:cNvSpPr>
          <p:nvPr/>
        </p:nvSpPr>
        <p:spPr>
          <a:xfrm>
            <a:off x="588263" y="3232281"/>
            <a:ext cx="3424937" cy="184665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defRPr/>
            </a:pPr>
            <a:r>
              <a:rPr lang="en-US" sz="2400" spc="0" dirty="0">
                <a:latin typeface="Segoe UI Semibold"/>
              </a:rPr>
              <a:t>Develop alongside </a:t>
            </a:r>
            <a:br>
              <a:rPr lang="en-US" sz="2400" spc="0" dirty="0">
                <a:latin typeface="Segoe UI Semibold"/>
              </a:rPr>
            </a:br>
            <a:r>
              <a:rPr lang="en-US" sz="2400" spc="0" dirty="0">
                <a:latin typeface="Segoe UI Semibold"/>
              </a:rPr>
              <a:t>an AI agent that can transform ideas into production-ready agents within minutes </a:t>
            </a:r>
          </a:p>
        </p:txBody>
      </p:sp>
      <p:sp>
        <p:nvSpPr>
          <p:cNvPr id="9" name="Rounded Rectangle 4">
            <a:extLst>
              <a:ext uri="{FF2B5EF4-FFF2-40B4-BE49-F238E27FC236}">
                <a16:creationId xmlns:a16="http://schemas.microsoft.com/office/drawing/2014/main" id="{CF32FACD-320D-F98A-5975-2F3D3A91B17E}"/>
              </a:ext>
              <a:ext uri="{C183D7F6-B498-43B3-948B-1728B52AA6E4}">
                <adec:decorative xmlns:adec="http://schemas.microsoft.com/office/drawing/2017/decorative" val="1"/>
              </a:ext>
            </a:extLst>
          </p:cNvPr>
          <p:cNvSpPr/>
          <p:nvPr/>
        </p:nvSpPr>
        <p:spPr bwMode="auto">
          <a:xfrm>
            <a:off x="4499726" y="1065825"/>
            <a:ext cx="8122764" cy="4726351"/>
          </a:xfrm>
          <a:prstGeom prst="roundRect">
            <a:avLst>
              <a:gd name="adj" fmla="val 4313"/>
            </a:avLst>
          </a:prstGeom>
          <a:solidFill>
            <a:srgbClr val="222120">
              <a:alpha val="10000"/>
            </a:srgbClr>
          </a:solidFill>
        </p:spPr>
        <p:txBody>
          <a:bodyPr wrap="square" lIns="0" tIns="0" rIns="0" bIns="45720" rtlCol="0" anchor="ctr" anchorCtr="0">
            <a:noAutofit/>
          </a:bodyPr>
          <a:lstStyle/>
          <a:p>
            <a:pPr marL="0" marR="0" lvl="0" indent="0" algn="ctr" defTabSz="2275850" rtl="0" eaLnBrk="1" fontAlgn="base" latinLnBrk="0" hangingPunct="1">
              <a:lnSpc>
                <a:spcPct val="100000"/>
              </a:lnSpc>
              <a:spcBef>
                <a:spcPts val="200"/>
              </a:spcBef>
              <a:spcAft>
                <a:spcPct val="0"/>
              </a:spcAft>
              <a:buClrTx/>
              <a:buSzTx/>
              <a:buFontTx/>
              <a:buNone/>
              <a:tabLst>
                <a:tab pos="3701239" algn="l"/>
              </a:tabLst>
              <a:defRPr/>
            </a:pPr>
            <a:endParaRPr kumimoji="0" lang="en-US" sz="1765" b="1" i="0" u="none" strike="noStrike" kern="1200" cap="none" spc="0" normalizeH="0" baseline="0" noProof="0" err="1">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pic>
        <p:nvPicPr>
          <p:cNvPr id="12" name="Picture 11">
            <a:extLst>
              <a:ext uri="{FF2B5EF4-FFF2-40B4-BE49-F238E27FC236}">
                <a16:creationId xmlns:a16="http://schemas.microsoft.com/office/drawing/2014/main" id="{A3D82E40-9BFC-2C2E-ACF2-E393BBBC51A5}"/>
              </a:ext>
            </a:extLst>
          </p:cNvPr>
          <p:cNvPicPr>
            <a:picLocks noChangeAspect="1"/>
          </p:cNvPicPr>
          <p:nvPr/>
        </p:nvPicPr>
        <p:blipFill>
          <a:blip r:embed="rId3"/>
          <a:srcRect l="-168" r="1772"/>
          <a:stretch>
            <a:fillRect/>
          </a:stretch>
        </p:blipFill>
        <p:spPr>
          <a:xfrm>
            <a:off x="4712279" y="1271289"/>
            <a:ext cx="7548864" cy="4315423"/>
          </a:xfrm>
          <a:prstGeom prst="roundRect">
            <a:avLst>
              <a:gd name="adj" fmla="val 3224"/>
            </a:avLst>
          </a:prstGeom>
        </p:spPr>
      </p:pic>
    </p:spTree>
    <p:extLst>
      <p:ext uri="{BB962C8B-B14F-4D97-AF65-F5344CB8AC3E}">
        <p14:creationId xmlns:p14="http://schemas.microsoft.com/office/powerpoint/2010/main" val="1041912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5216" y="2875002"/>
            <a:ext cx="6217920" cy="1107996"/>
          </a:xfrm>
        </p:spPr>
        <p:txBody>
          <a:bodyPr/>
          <a:lstStyle/>
          <a:p>
            <a:r>
              <a:rPr lang="en-US"/>
              <a:t>Demo: Explore and compare models</a:t>
            </a:r>
          </a:p>
        </p:txBody>
      </p:sp>
    </p:spTree>
    <p:extLst>
      <p:ext uri="{BB962C8B-B14F-4D97-AF65-F5344CB8AC3E}">
        <p14:creationId xmlns:p14="http://schemas.microsoft.com/office/powerpoint/2010/main" val="172998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0FEDB8-C6DD-8693-2851-1C1F2F797A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5C68F5-9C2E-B8BC-C674-66A4A4336B69}"/>
              </a:ext>
            </a:extLst>
          </p:cNvPr>
          <p:cNvSpPr>
            <a:spLocks noGrp="1"/>
          </p:cNvSpPr>
          <p:nvPr>
            <p:ph type="title"/>
          </p:nvPr>
        </p:nvSpPr>
        <p:spPr>
          <a:xfrm>
            <a:off x="585216" y="3152001"/>
            <a:ext cx="6675120" cy="553998"/>
          </a:xfrm>
        </p:spPr>
        <p:txBody>
          <a:bodyPr/>
          <a:lstStyle/>
          <a:p>
            <a:r>
              <a:rPr lang="en-US"/>
              <a:t>Design your agent</a:t>
            </a:r>
          </a:p>
        </p:txBody>
      </p:sp>
    </p:spTree>
    <p:extLst>
      <p:ext uri="{BB962C8B-B14F-4D97-AF65-F5344CB8AC3E}">
        <p14:creationId xmlns:p14="http://schemas.microsoft.com/office/powerpoint/2010/main" val="3071197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76294-685E-2B52-BCCD-BBB8D9D2D93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D6926D6-16FA-4A54-2DC3-59404988D85B}"/>
              </a:ext>
            </a:extLst>
          </p:cNvPr>
          <p:cNvSpPr>
            <a:spLocks noGrp="1"/>
          </p:cNvSpPr>
          <p:nvPr>
            <p:ph type="title"/>
          </p:nvPr>
        </p:nvSpPr>
        <p:spPr>
          <a:xfrm>
            <a:off x="585216" y="2875002"/>
            <a:ext cx="6217920" cy="1107996"/>
          </a:xfrm>
        </p:spPr>
        <p:txBody>
          <a:bodyPr/>
          <a:lstStyle/>
          <a:p>
            <a:r>
              <a:rPr lang="en-US"/>
              <a:t>Demo: Create agents </a:t>
            </a:r>
            <a:br>
              <a:rPr lang="en-US"/>
            </a:br>
            <a:r>
              <a:rPr lang="en-US"/>
              <a:t>with Agent Builder</a:t>
            </a:r>
          </a:p>
        </p:txBody>
      </p:sp>
    </p:spTree>
    <p:extLst>
      <p:ext uri="{BB962C8B-B14F-4D97-AF65-F5344CB8AC3E}">
        <p14:creationId xmlns:p14="http://schemas.microsoft.com/office/powerpoint/2010/main" val="2744728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9D5F91-2FDA-E281-9176-B286FF145C1B}"/>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71FBF1F5-5B6F-8CAD-7E7C-F66CDF433E18}"/>
              </a:ext>
            </a:extLst>
          </p:cNvPr>
          <p:cNvSpPr>
            <a:spLocks noGrp="1"/>
          </p:cNvSpPr>
          <p:nvPr>
            <p:ph type="title"/>
          </p:nvPr>
        </p:nvSpPr>
        <p:spPr>
          <a:xfrm>
            <a:off x="588264" y="1878517"/>
            <a:ext cx="3659822" cy="553998"/>
          </a:xfrm>
        </p:spPr>
        <p:txBody>
          <a:bodyPr/>
          <a:lstStyle/>
          <a:p>
            <a:r>
              <a:rPr lang="en-US"/>
              <a:t>Model Context Protocol </a:t>
            </a:r>
            <a:r>
              <a:rPr lang="en-US">
                <a:gradFill flip="none" rotWithShape="1">
                  <a:gsLst>
                    <a:gs pos="80000">
                      <a:srgbClr val="0A6BBA"/>
                    </a:gs>
                    <a:gs pos="0">
                      <a:srgbClr val="7656AD"/>
                    </a:gs>
                  </a:gsLst>
                  <a:path path="circle">
                    <a:fillToRect l="100000" t="100000"/>
                  </a:path>
                  <a:tileRect r="-100000" b="-100000"/>
                </a:gradFill>
              </a:rPr>
              <a:t>(MCP)</a:t>
            </a:r>
          </a:p>
        </p:txBody>
      </p:sp>
      <p:sp>
        <p:nvSpPr>
          <p:cNvPr id="8" name="Title 1">
            <a:extLst>
              <a:ext uri="{FF2B5EF4-FFF2-40B4-BE49-F238E27FC236}">
                <a16:creationId xmlns:a16="http://schemas.microsoft.com/office/drawing/2014/main" id="{E50BBFA5-A20D-0B46-86FF-CC9864AADF36}"/>
              </a:ext>
            </a:extLst>
          </p:cNvPr>
          <p:cNvSpPr txBox="1">
            <a:spLocks/>
          </p:cNvSpPr>
          <p:nvPr/>
        </p:nvSpPr>
        <p:spPr>
          <a:xfrm>
            <a:off x="588263" y="3247739"/>
            <a:ext cx="3164842" cy="147732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defRPr/>
            </a:pPr>
            <a:r>
              <a:rPr lang="en-US" sz="2400" spc="0">
                <a:latin typeface="Segoe UI Semibold"/>
              </a:rPr>
              <a:t>An open protocol for connecting AI models to tools, APIs, and external context</a:t>
            </a:r>
          </a:p>
        </p:txBody>
      </p:sp>
      <p:sp>
        <p:nvSpPr>
          <p:cNvPr id="10" name="Rounded Rectangle 4">
            <a:extLst>
              <a:ext uri="{FF2B5EF4-FFF2-40B4-BE49-F238E27FC236}">
                <a16:creationId xmlns:a16="http://schemas.microsoft.com/office/drawing/2014/main" id="{E476096E-DEDC-E17C-901C-0513D395F95E}"/>
              </a:ext>
              <a:ext uri="{C183D7F6-B498-43B3-948B-1728B52AA6E4}">
                <adec:decorative xmlns:adec="http://schemas.microsoft.com/office/drawing/2017/decorative" val="1"/>
              </a:ext>
            </a:extLst>
          </p:cNvPr>
          <p:cNvSpPr/>
          <p:nvPr/>
        </p:nvSpPr>
        <p:spPr bwMode="auto">
          <a:xfrm>
            <a:off x="4876800" y="1024000"/>
            <a:ext cx="7599679" cy="4810001"/>
          </a:xfrm>
          <a:prstGeom prst="roundRect">
            <a:avLst>
              <a:gd name="adj" fmla="val 4313"/>
            </a:avLst>
          </a:prstGeom>
          <a:solidFill>
            <a:srgbClr val="222120">
              <a:alpha val="10000"/>
            </a:srgbClr>
          </a:solidFill>
        </p:spPr>
        <p:txBody>
          <a:bodyPr wrap="square" lIns="0" tIns="0" rIns="0" bIns="45720" rtlCol="0" anchor="ctr" anchorCtr="0">
            <a:noAutofit/>
          </a:bodyPr>
          <a:lstStyle/>
          <a:p>
            <a:pPr marL="0" marR="0" lvl="0" indent="0" algn="ctr" defTabSz="2275850" rtl="1" eaLnBrk="1" fontAlgn="base" latinLnBrk="0" hangingPunct="1">
              <a:lnSpc>
                <a:spcPct val="100000"/>
              </a:lnSpc>
              <a:spcBef>
                <a:spcPts val="200"/>
              </a:spcBef>
              <a:spcAft>
                <a:spcPct val="0"/>
              </a:spcAft>
              <a:buClrTx/>
              <a:buSzTx/>
              <a:buFontTx/>
              <a:buNone/>
              <a:tabLst>
                <a:tab pos="3701239" algn="l"/>
              </a:tabLst>
              <a:defRPr/>
            </a:pPr>
            <a:endParaRPr kumimoji="0" lang="en-US" sz="1765" b="1" i="0" u="none" strike="noStrike" kern="1200" cap="none" spc="0" normalizeH="0" baseline="0" noProof="0" err="1">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sp>
        <p:nvSpPr>
          <p:cNvPr id="13" name="Rounded Rectangle 12">
            <a:extLst>
              <a:ext uri="{FF2B5EF4-FFF2-40B4-BE49-F238E27FC236}">
                <a16:creationId xmlns:a16="http://schemas.microsoft.com/office/drawing/2014/main" id="{458CE609-3B1E-C3A1-E3BB-EF9C99D29FA3}"/>
              </a:ext>
              <a:ext uri="{C183D7F6-B498-43B3-948B-1728B52AA6E4}">
                <adec:decorative xmlns:adec="http://schemas.microsoft.com/office/drawing/2017/decorative" val="1"/>
              </a:ext>
            </a:extLst>
          </p:cNvPr>
          <p:cNvSpPr/>
          <p:nvPr/>
        </p:nvSpPr>
        <p:spPr bwMode="auto">
          <a:xfrm>
            <a:off x="5089353" y="1244517"/>
            <a:ext cx="7284230" cy="4370832"/>
          </a:xfrm>
          <a:prstGeom prst="roundRect">
            <a:avLst>
              <a:gd name="adj" fmla="val 2103"/>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4" name="Title 1">
            <a:extLst>
              <a:ext uri="{FF2B5EF4-FFF2-40B4-BE49-F238E27FC236}">
                <a16:creationId xmlns:a16="http://schemas.microsoft.com/office/drawing/2014/main" id="{B879E16B-221F-FFB6-1A99-BE2316A3CFEA}"/>
              </a:ext>
            </a:extLst>
          </p:cNvPr>
          <p:cNvSpPr txBox="1">
            <a:spLocks/>
          </p:cNvSpPr>
          <p:nvPr/>
        </p:nvSpPr>
        <p:spPr>
          <a:xfrm>
            <a:off x="5734721" y="1903523"/>
            <a:ext cx="1309095" cy="43088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Semibold" panose="020B0702040204020203" pitchFamily="34" charset="0"/>
              </a:rPr>
              <a:t>Recommend eggshell paint.</a:t>
            </a:r>
          </a:p>
        </p:txBody>
      </p:sp>
      <p:sp>
        <p:nvSpPr>
          <p:cNvPr id="44" name="Rounded Rectangular Callout 43" descr="Speech bubble">
            <a:extLst>
              <a:ext uri="{FF2B5EF4-FFF2-40B4-BE49-F238E27FC236}">
                <a16:creationId xmlns:a16="http://schemas.microsoft.com/office/drawing/2014/main" id="{214CD86D-98DD-5996-8007-A0294C4C7EBF}"/>
              </a:ext>
            </a:extLst>
          </p:cNvPr>
          <p:cNvSpPr/>
          <p:nvPr/>
        </p:nvSpPr>
        <p:spPr bwMode="auto">
          <a:xfrm>
            <a:off x="5522820" y="1713763"/>
            <a:ext cx="1823663" cy="840758"/>
          </a:xfrm>
          <a:prstGeom prst="wedgeRoundRectCallout">
            <a:avLst>
              <a:gd name="adj1" fmla="val -21701"/>
              <a:gd name="adj2" fmla="val 68201"/>
              <a:gd name="adj3" fmla="val 16667"/>
            </a:avLst>
          </a:prstGeom>
          <a:ln w="19050" cap="rnd">
            <a:gradFill flip="none" rotWithShape="1">
              <a:gsLst>
                <a:gs pos="0">
                  <a:srgbClr val="7656AD"/>
                </a:gs>
                <a:gs pos="80000">
                  <a:srgbClr val="0A6BBA"/>
                </a:gs>
              </a:gsLst>
              <a:lin ang="10800000" scaled="1"/>
              <a:tileRect/>
            </a:gra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52" name="Straight Arrow Connector 51" descr="Arrow pointing right">
            <a:extLst>
              <a:ext uri="{FF2B5EF4-FFF2-40B4-BE49-F238E27FC236}">
                <a16:creationId xmlns:a16="http://schemas.microsoft.com/office/drawing/2014/main" id="{A16B1C09-4246-19D5-31E6-7BA0101DF5FD}"/>
              </a:ext>
              <a:ext uri="{C183D7F6-B498-43B3-948B-1728B52AA6E4}">
                <adec:decorative xmlns:adec="http://schemas.microsoft.com/office/drawing/2017/decorative" val="0"/>
              </a:ext>
            </a:extLst>
          </p:cNvPr>
          <p:cNvCxnSpPr>
            <a:cxnSpLocks/>
          </p:cNvCxnSpPr>
          <p:nvPr/>
        </p:nvCxnSpPr>
        <p:spPr>
          <a:xfrm>
            <a:off x="7416548" y="2069622"/>
            <a:ext cx="1105874" cy="0"/>
          </a:xfrm>
          <a:prstGeom prst="straightConnector1">
            <a:avLst/>
          </a:prstGeom>
          <a:ln w="19050" cap="rnd">
            <a:gradFill flip="none" rotWithShape="1">
              <a:gsLst>
                <a:gs pos="0">
                  <a:srgbClr val="7656AD"/>
                </a:gs>
                <a:gs pos="80000">
                  <a:srgbClr val="0A6BBA"/>
                </a:gs>
              </a:gsLst>
              <a:lin ang="10800000" scaled="1"/>
              <a:tileRect/>
            </a:gra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0F193106-F4AB-3CBA-A8D2-E6C792BEFA80}"/>
              </a:ext>
              <a:ext uri="{C183D7F6-B498-43B3-948B-1728B52AA6E4}">
                <adec:decorative xmlns:adec="http://schemas.microsoft.com/office/drawing/2017/decorative" val="1"/>
              </a:ext>
            </a:extLst>
          </p:cNvPr>
          <p:cNvSpPr/>
          <p:nvPr/>
        </p:nvSpPr>
        <p:spPr bwMode="auto">
          <a:xfrm>
            <a:off x="8572672" y="1702342"/>
            <a:ext cx="736217" cy="736217"/>
          </a:xfrm>
          <a:prstGeom prst="ellipse">
            <a:avLst/>
          </a:prstGeom>
          <a:gradFill>
            <a:gsLst>
              <a:gs pos="80000">
                <a:srgbClr val="0A6BBA"/>
              </a:gs>
              <a:gs pos="0">
                <a:srgbClr val="7656AD"/>
              </a:gs>
            </a:gsLst>
            <a:path path="circle">
              <a:fillToRect l="100000" t="100000"/>
            </a:path>
          </a:gradFill>
        </p:spPr>
        <p:txBody>
          <a:bodyPr wrap="square" lIns="91440" tIns="18288" rIns="91440" bIns="36576" rtlCol="0" anchor="ctr" anchorCtr="0">
            <a:sp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49" name="Graphic 48" descr="AI intelligence brain icon">
            <a:extLst>
              <a:ext uri="{FF2B5EF4-FFF2-40B4-BE49-F238E27FC236}">
                <a16:creationId xmlns:a16="http://schemas.microsoft.com/office/drawing/2014/main" id="{44FF3D6A-48BC-9DBF-201F-BC07AC27A16A}"/>
              </a:ext>
            </a:extLst>
          </p:cNvPr>
          <p:cNvPicPr>
            <a:picLocks noChangeAspect="1"/>
          </p:cNvPicPr>
          <p:nvPr/>
        </p:nvPicPr>
        <p:blipFill>
          <a:blip r:embed="rId3">
            <a:extLst>
              <a:ext uri="{96DAC541-7B7A-43D3-8B79-37D633B846F1}">
                <asvg:svgBlip xmlns:asvg="http://schemas.microsoft.com/office/drawing/2016/SVG/main" r:embed="rId4"/>
              </a:ext>
            </a:extLst>
          </a:blip>
          <a:srcRect l="416" r="416"/>
          <a:stretch/>
        </p:blipFill>
        <p:spPr>
          <a:xfrm>
            <a:off x="8712108" y="1841778"/>
            <a:ext cx="453536" cy="457344"/>
          </a:xfrm>
          <a:prstGeom prst="rect">
            <a:avLst/>
          </a:prstGeom>
        </p:spPr>
      </p:pic>
      <p:cxnSp>
        <p:nvCxnSpPr>
          <p:cNvPr id="42" name="Straight Arrow Connector 41" descr="Arrow pointing down">
            <a:extLst>
              <a:ext uri="{FF2B5EF4-FFF2-40B4-BE49-F238E27FC236}">
                <a16:creationId xmlns:a16="http://schemas.microsoft.com/office/drawing/2014/main" id="{71F89EA7-5833-E1F4-B8B0-506C5D59F508}"/>
              </a:ext>
              <a:ext uri="{C183D7F6-B498-43B3-948B-1728B52AA6E4}">
                <adec:decorative xmlns:adec="http://schemas.microsoft.com/office/drawing/2017/decorative" val="0"/>
              </a:ext>
            </a:extLst>
          </p:cNvPr>
          <p:cNvCxnSpPr>
            <a:cxnSpLocks/>
          </p:cNvCxnSpPr>
          <p:nvPr/>
        </p:nvCxnSpPr>
        <p:spPr>
          <a:xfrm>
            <a:off x="8939510" y="2528432"/>
            <a:ext cx="0" cy="322960"/>
          </a:xfrm>
          <a:prstGeom prst="straightConnector1">
            <a:avLst/>
          </a:prstGeom>
          <a:ln w="19050" cap="rnd">
            <a:gradFill flip="none" rotWithShape="1">
              <a:gsLst>
                <a:gs pos="0">
                  <a:srgbClr val="7656AD"/>
                </a:gs>
                <a:gs pos="80000">
                  <a:srgbClr val="0A6BBA"/>
                </a:gs>
              </a:gsLst>
              <a:lin ang="10800000" scaled="1"/>
              <a:tileRect/>
            </a:gra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BD138C3A-CA3A-4BB7-83C6-2D4DF136FB4C}"/>
              </a:ext>
              <a:ext uri="{C183D7F6-B498-43B3-948B-1728B52AA6E4}">
                <adec:decorative xmlns:adec="http://schemas.microsoft.com/office/drawing/2017/decorative" val="1"/>
              </a:ext>
            </a:extLst>
          </p:cNvPr>
          <p:cNvSpPr/>
          <p:nvPr/>
        </p:nvSpPr>
        <p:spPr bwMode="auto">
          <a:xfrm>
            <a:off x="8572672" y="2941265"/>
            <a:ext cx="736217" cy="736217"/>
          </a:xfrm>
          <a:prstGeom prst="ellipse">
            <a:avLst/>
          </a:prstGeom>
          <a:gradFill>
            <a:gsLst>
              <a:gs pos="80000">
                <a:srgbClr val="0A6BBA"/>
              </a:gs>
              <a:gs pos="0">
                <a:srgbClr val="7656AD"/>
              </a:gs>
            </a:gsLst>
            <a:path path="circle">
              <a:fillToRect l="100000" t="100000"/>
            </a:path>
          </a:gradFill>
        </p:spPr>
        <p:txBody>
          <a:bodyPr wrap="square" lIns="91440" tIns="18288" rIns="91440" bIns="36576" rtlCol="0" anchor="ctr" anchorCtr="0">
            <a:sp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40" name="Graphic 39" descr="Server icon">
            <a:extLst>
              <a:ext uri="{FF2B5EF4-FFF2-40B4-BE49-F238E27FC236}">
                <a16:creationId xmlns:a16="http://schemas.microsoft.com/office/drawing/2014/main" id="{2F12AE67-CEB2-82F5-82B0-40F8D7CB9E4A}"/>
              </a:ext>
            </a:extLst>
          </p:cNvPr>
          <p:cNvPicPr>
            <a:picLocks noChangeAspect="1"/>
          </p:cNvPicPr>
          <p:nvPr/>
        </p:nvPicPr>
        <p:blipFill>
          <a:blip r:embed="rId5">
            <a:extLst>
              <a:ext uri="{96DAC541-7B7A-43D3-8B79-37D633B846F1}">
                <asvg:svgBlip xmlns:asvg="http://schemas.microsoft.com/office/drawing/2016/SVG/main" r:embed="rId6"/>
              </a:ext>
            </a:extLst>
          </a:blip>
          <a:srcRect l="278" r="278"/>
          <a:stretch/>
        </p:blipFill>
        <p:spPr>
          <a:xfrm>
            <a:off x="8712108" y="3080701"/>
            <a:ext cx="454804" cy="457344"/>
          </a:xfrm>
          <a:prstGeom prst="rect">
            <a:avLst/>
          </a:prstGeom>
        </p:spPr>
      </p:pic>
      <p:sp>
        <p:nvSpPr>
          <p:cNvPr id="39" name="Title 1">
            <a:extLst>
              <a:ext uri="{FF2B5EF4-FFF2-40B4-BE49-F238E27FC236}">
                <a16:creationId xmlns:a16="http://schemas.microsoft.com/office/drawing/2014/main" id="{EF12ED5C-D22D-D77A-C581-EDD8D8F3D1C2}"/>
              </a:ext>
            </a:extLst>
          </p:cNvPr>
          <p:cNvSpPr txBox="1">
            <a:spLocks/>
          </p:cNvSpPr>
          <p:nvPr/>
        </p:nvSpPr>
        <p:spPr>
          <a:xfrm>
            <a:off x="8286112" y="3758551"/>
            <a:ext cx="1309336" cy="246221"/>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ea typeface="+mn-ea"/>
                <a:cs typeface="Segoe UI" pitchFamily="34" charset="0"/>
              </a:rPr>
              <a:t>MCP Server</a:t>
            </a:r>
          </a:p>
        </p:txBody>
      </p:sp>
      <p:sp>
        <p:nvSpPr>
          <p:cNvPr id="35" name="Left Bracket 34" descr="Arrow pointing down from MCP Server to tools">
            <a:extLst>
              <a:ext uri="{FF2B5EF4-FFF2-40B4-BE49-F238E27FC236}">
                <a16:creationId xmlns:a16="http://schemas.microsoft.com/office/drawing/2014/main" id="{10D17766-B51F-53A1-F562-50A0D6D22C5F}"/>
              </a:ext>
            </a:extLst>
          </p:cNvPr>
          <p:cNvSpPr/>
          <p:nvPr/>
        </p:nvSpPr>
        <p:spPr>
          <a:xfrm rot="5400000">
            <a:off x="8572671" y="1548154"/>
            <a:ext cx="736219" cy="4245962"/>
          </a:xfrm>
          <a:prstGeom prst="leftBracket">
            <a:avLst>
              <a:gd name="adj" fmla="val 0"/>
            </a:avLst>
          </a:prstGeom>
          <a:ln w="19050" cap="rnd">
            <a:gradFill flip="none" rotWithShape="1">
              <a:gsLst>
                <a:gs pos="0">
                  <a:srgbClr val="7656AD"/>
                </a:gs>
                <a:gs pos="80000">
                  <a:srgbClr val="0A6BBA"/>
                </a:gs>
              </a:gsLst>
              <a:lin ang="10800000" scaled="1"/>
              <a:tileRect/>
            </a:gra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1"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5" name="Oval 14">
            <a:extLst>
              <a:ext uri="{FF2B5EF4-FFF2-40B4-BE49-F238E27FC236}">
                <a16:creationId xmlns:a16="http://schemas.microsoft.com/office/drawing/2014/main" id="{A6EDF807-E8AC-09F4-9F98-172E0BD472CA}"/>
              </a:ext>
              <a:ext uri="{C183D7F6-B498-43B3-948B-1728B52AA6E4}">
                <adec:decorative xmlns:adec="http://schemas.microsoft.com/office/drawing/2017/decorative" val="1"/>
              </a:ext>
            </a:extLst>
          </p:cNvPr>
          <p:cNvSpPr/>
          <p:nvPr/>
        </p:nvSpPr>
        <p:spPr bwMode="auto">
          <a:xfrm>
            <a:off x="6447036" y="4174521"/>
            <a:ext cx="736217" cy="736217"/>
          </a:xfrm>
          <a:prstGeom prst="ellipse">
            <a:avLst/>
          </a:prstGeom>
          <a:gradFill>
            <a:gsLst>
              <a:gs pos="80000">
                <a:srgbClr val="0A6BBA"/>
              </a:gs>
              <a:gs pos="0">
                <a:srgbClr val="7656AD"/>
              </a:gs>
            </a:gsLst>
            <a:path path="circle">
              <a:fillToRect l="100000" t="100000"/>
            </a:path>
          </a:gradFill>
        </p:spPr>
        <p:txBody>
          <a:bodyPr wrap="square" lIns="91440" tIns="18288" rIns="91440" bIns="36576" rtlCol="0" anchor="ctr" anchorCtr="0">
            <a:sp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19" name="Graphic 18" descr="Calculator icon">
            <a:extLst>
              <a:ext uri="{FF2B5EF4-FFF2-40B4-BE49-F238E27FC236}">
                <a16:creationId xmlns:a16="http://schemas.microsoft.com/office/drawing/2014/main" id="{D7E55FE1-F385-1FC4-036A-E3B014A97D5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586472" y="4313957"/>
            <a:ext cx="457344" cy="457344"/>
          </a:xfrm>
          <a:prstGeom prst="rect">
            <a:avLst/>
          </a:prstGeom>
        </p:spPr>
      </p:pic>
      <p:sp>
        <p:nvSpPr>
          <p:cNvPr id="17" name="Title 1">
            <a:extLst>
              <a:ext uri="{FF2B5EF4-FFF2-40B4-BE49-F238E27FC236}">
                <a16:creationId xmlns:a16="http://schemas.microsoft.com/office/drawing/2014/main" id="{6329036C-80FD-1B37-642C-D688DF3D538F}"/>
              </a:ext>
            </a:extLst>
          </p:cNvPr>
          <p:cNvSpPr txBox="1">
            <a:spLocks/>
          </p:cNvSpPr>
          <p:nvPr/>
        </p:nvSpPr>
        <p:spPr>
          <a:xfrm>
            <a:off x="6586472" y="4991807"/>
            <a:ext cx="457344" cy="246221"/>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ea typeface="+mn-ea"/>
                <a:cs typeface="Segoe UI" pitchFamily="34" charset="0"/>
              </a:rPr>
              <a:t>Tool</a:t>
            </a:r>
          </a:p>
        </p:txBody>
      </p:sp>
      <p:sp>
        <p:nvSpPr>
          <p:cNvPr id="22" name="Oval 21">
            <a:extLst>
              <a:ext uri="{FF2B5EF4-FFF2-40B4-BE49-F238E27FC236}">
                <a16:creationId xmlns:a16="http://schemas.microsoft.com/office/drawing/2014/main" id="{2F72387B-4C88-90CB-F4FA-5F44D91C053F}"/>
              </a:ext>
              <a:ext uri="{C183D7F6-B498-43B3-948B-1728B52AA6E4}">
                <adec:decorative xmlns:adec="http://schemas.microsoft.com/office/drawing/2017/decorative" val="1"/>
              </a:ext>
            </a:extLst>
          </p:cNvPr>
          <p:cNvSpPr/>
          <p:nvPr/>
        </p:nvSpPr>
        <p:spPr bwMode="auto">
          <a:xfrm>
            <a:off x="7866131" y="4174521"/>
            <a:ext cx="736217" cy="736217"/>
          </a:xfrm>
          <a:prstGeom prst="ellipse">
            <a:avLst/>
          </a:prstGeom>
          <a:gradFill>
            <a:gsLst>
              <a:gs pos="80000">
                <a:srgbClr val="0A6BBA"/>
              </a:gs>
              <a:gs pos="0">
                <a:srgbClr val="7656AD"/>
              </a:gs>
            </a:gsLst>
            <a:path path="circle">
              <a:fillToRect l="100000" t="100000"/>
            </a:path>
          </a:gradFill>
        </p:spPr>
        <p:txBody>
          <a:bodyPr wrap="square" lIns="91440" tIns="18288" rIns="91440" bIns="36576" rtlCol="0" anchor="ctr" anchorCtr="0">
            <a:sp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24" name="Graphic 23" descr="Folder icon">
            <a:extLst>
              <a:ext uri="{FF2B5EF4-FFF2-40B4-BE49-F238E27FC236}">
                <a16:creationId xmlns:a16="http://schemas.microsoft.com/office/drawing/2014/main" id="{DBEE4BB8-393F-D6CA-31DB-00CE5AEF6DB7}"/>
              </a:ext>
            </a:extLst>
          </p:cNvPr>
          <p:cNvPicPr>
            <a:picLocks noChangeAspect="1"/>
          </p:cNvPicPr>
          <p:nvPr/>
        </p:nvPicPr>
        <p:blipFill>
          <a:blip r:embed="rId9">
            <a:extLst>
              <a:ext uri="{96DAC541-7B7A-43D3-8B79-37D633B846F1}">
                <asvg:svgBlip xmlns:asvg="http://schemas.microsoft.com/office/drawing/2016/SVG/main" r:embed="rId10"/>
              </a:ext>
            </a:extLst>
          </a:blip>
          <a:srcRect/>
          <a:stretch/>
        </p:blipFill>
        <p:spPr>
          <a:xfrm>
            <a:off x="8005567" y="4313957"/>
            <a:ext cx="457344" cy="457344"/>
          </a:xfrm>
          <a:prstGeom prst="rect">
            <a:avLst/>
          </a:prstGeom>
        </p:spPr>
      </p:pic>
      <p:sp>
        <p:nvSpPr>
          <p:cNvPr id="23" name="Title 1">
            <a:extLst>
              <a:ext uri="{FF2B5EF4-FFF2-40B4-BE49-F238E27FC236}">
                <a16:creationId xmlns:a16="http://schemas.microsoft.com/office/drawing/2014/main" id="{169FF7D6-1628-FEC9-7B8F-296676A382CF}"/>
              </a:ext>
            </a:extLst>
          </p:cNvPr>
          <p:cNvSpPr txBox="1">
            <a:spLocks/>
          </p:cNvSpPr>
          <p:nvPr/>
        </p:nvSpPr>
        <p:spPr>
          <a:xfrm>
            <a:off x="8005567" y="4991807"/>
            <a:ext cx="457344" cy="246221"/>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ea typeface="+mn-ea"/>
                <a:cs typeface="Segoe UI" pitchFamily="34" charset="0"/>
              </a:rPr>
              <a:t>Tool</a:t>
            </a:r>
          </a:p>
        </p:txBody>
      </p:sp>
      <p:sp>
        <p:nvSpPr>
          <p:cNvPr id="26" name="Oval 25">
            <a:extLst>
              <a:ext uri="{FF2B5EF4-FFF2-40B4-BE49-F238E27FC236}">
                <a16:creationId xmlns:a16="http://schemas.microsoft.com/office/drawing/2014/main" id="{68C94926-F353-1563-9918-E5785C0BD82D}"/>
              </a:ext>
              <a:ext uri="{C183D7F6-B498-43B3-948B-1728B52AA6E4}">
                <adec:decorative xmlns:adec="http://schemas.microsoft.com/office/drawing/2017/decorative" val="1"/>
              </a:ext>
            </a:extLst>
          </p:cNvPr>
          <p:cNvSpPr/>
          <p:nvPr/>
        </p:nvSpPr>
        <p:spPr bwMode="auto">
          <a:xfrm>
            <a:off x="9285226" y="4174521"/>
            <a:ext cx="736217" cy="736217"/>
          </a:xfrm>
          <a:prstGeom prst="ellipse">
            <a:avLst/>
          </a:prstGeom>
          <a:gradFill>
            <a:gsLst>
              <a:gs pos="80000">
                <a:srgbClr val="0A6BBA"/>
              </a:gs>
              <a:gs pos="0">
                <a:srgbClr val="7656AD"/>
              </a:gs>
            </a:gsLst>
            <a:path path="circle">
              <a:fillToRect l="100000" t="100000"/>
            </a:path>
          </a:gradFill>
        </p:spPr>
        <p:txBody>
          <a:bodyPr wrap="square" lIns="91440" tIns="18288" rIns="91440" bIns="36576" rtlCol="0" anchor="ctr" anchorCtr="0">
            <a:sp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28" name="Graphic 27" descr="Globe and magnifying glass icon">
            <a:extLst>
              <a:ext uri="{FF2B5EF4-FFF2-40B4-BE49-F238E27FC236}">
                <a16:creationId xmlns:a16="http://schemas.microsoft.com/office/drawing/2014/main" id="{6BDCCA5B-7DEF-8CBC-CBE2-18E4D9506B3B}"/>
              </a:ext>
            </a:extLst>
          </p:cNvPr>
          <p:cNvPicPr>
            <a:picLocks noChangeAspect="1"/>
          </p:cNvPicPr>
          <p:nvPr/>
        </p:nvPicPr>
        <p:blipFill>
          <a:blip r:embed="rId11">
            <a:extLst>
              <a:ext uri="{96DAC541-7B7A-43D3-8B79-37D633B846F1}">
                <asvg:svgBlip xmlns:asvg="http://schemas.microsoft.com/office/drawing/2016/SVG/main" r:embed="rId12"/>
              </a:ext>
            </a:extLst>
          </a:blip>
          <a:srcRect/>
          <a:stretch/>
        </p:blipFill>
        <p:spPr>
          <a:xfrm>
            <a:off x="9424662" y="4313957"/>
            <a:ext cx="457344" cy="457344"/>
          </a:xfrm>
          <a:prstGeom prst="rect">
            <a:avLst/>
          </a:prstGeom>
        </p:spPr>
      </p:pic>
      <p:sp>
        <p:nvSpPr>
          <p:cNvPr id="27" name="Title 1">
            <a:extLst>
              <a:ext uri="{FF2B5EF4-FFF2-40B4-BE49-F238E27FC236}">
                <a16:creationId xmlns:a16="http://schemas.microsoft.com/office/drawing/2014/main" id="{A87ABF9D-27B0-5866-F0CB-3F0EE67DF7BD}"/>
              </a:ext>
            </a:extLst>
          </p:cNvPr>
          <p:cNvSpPr txBox="1">
            <a:spLocks/>
          </p:cNvSpPr>
          <p:nvPr/>
        </p:nvSpPr>
        <p:spPr>
          <a:xfrm>
            <a:off x="9424662" y="4991807"/>
            <a:ext cx="457344" cy="246221"/>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ea typeface="+mn-ea"/>
                <a:cs typeface="Segoe UI" pitchFamily="34" charset="0"/>
              </a:rPr>
              <a:t>Tool</a:t>
            </a:r>
          </a:p>
        </p:txBody>
      </p:sp>
      <p:sp>
        <p:nvSpPr>
          <p:cNvPr id="30" name="Oval 29">
            <a:extLst>
              <a:ext uri="{FF2B5EF4-FFF2-40B4-BE49-F238E27FC236}">
                <a16:creationId xmlns:a16="http://schemas.microsoft.com/office/drawing/2014/main" id="{4BB68480-8487-F245-1696-C7E0B941A882}"/>
              </a:ext>
              <a:ext uri="{C183D7F6-B498-43B3-948B-1728B52AA6E4}">
                <adec:decorative xmlns:adec="http://schemas.microsoft.com/office/drawing/2017/decorative" val="1"/>
              </a:ext>
            </a:extLst>
          </p:cNvPr>
          <p:cNvSpPr/>
          <p:nvPr/>
        </p:nvSpPr>
        <p:spPr bwMode="auto">
          <a:xfrm>
            <a:off x="10704320" y="4174521"/>
            <a:ext cx="736217" cy="736217"/>
          </a:xfrm>
          <a:prstGeom prst="ellipse">
            <a:avLst/>
          </a:prstGeom>
          <a:solidFill>
            <a:schemeClr val="bg1"/>
          </a:solidFill>
          <a:ln w="19050">
            <a:gradFill flip="none" rotWithShape="1">
              <a:gsLst>
                <a:gs pos="0">
                  <a:srgbClr val="7656AD"/>
                </a:gs>
                <a:gs pos="80000">
                  <a:srgbClr val="0A6BBA"/>
                </a:gs>
              </a:gsLst>
              <a:lin ang="10800000" scaled="1"/>
              <a:tileRect/>
            </a:gradFill>
          </a:ln>
        </p:spPr>
        <p:txBody>
          <a:bodyPr wrap="square" lIns="91440" tIns="18288" rIns="91440" bIns="36576" rtlCol="0" anchor="ctr" anchorCtr="0">
            <a:spAutoFit/>
          </a:bodyPr>
          <a:lstStyle/>
          <a:p>
            <a:pPr marL="0" marR="0" lvl="0" indent="0" algn="ctr" defTabSz="914437" rtl="1"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sp>
        <p:nvSpPr>
          <p:cNvPr id="2" name="Graphic 31" descr="Database and magnifying glass icon">
            <a:extLst>
              <a:ext uri="{FF2B5EF4-FFF2-40B4-BE49-F238E27FC236}">
                <a16:creationId xmlns:a16="http://schemas.microsoft.com/office/drawing/2014/main" id="{BC2A8792-EF54-22A1-80D5-3285D3E60F53}"/>
              </a:ext>
            </a:extLst>
          </p:cNvPr>
          <p:cNvSpPr/>
          <p:nvPr/>
        </p:nvSpPr>
        <p:spPr>
          <a:xfrm>
            <a:off x="10919980" y="4352069"/>
            <a:ext cx="362420" cy="400532"/>
          </a:xfrm>
          <a:custGeom>
            <a:avLst/>
            <a:gdLst>
              <a:gd name="connsiteX0" fmla="*/ 152448 w 362420"/>
              <a:gd name="connsiteY0" fmla="*/ 152448 h 400532"/>
              <a:gd name="connsiteX1" fmla="*/ 304896 w 362420"/>
              <a:gd name="connsiteY1" fmla="*/ 76224 h 400532"/>
              <a:gd name="connsiteX2" fmla="*/ 152448 w 362420"/>
              <a:gd name="connsiteY2" fmla="*/ 0 h 400532"/>
              <a:gd name="connsiteX3" fmla="*/ 0 w 362420"/>
              <a:gd name="connsiteY3" fmla="*/ 76224 h 400532"/>
              <a:gd name="connsiteX4" fmla="*/ 152448 w 362420"/>
              <a:gd name="connsiteY4" fmla="*/ 152448 h 400532"/>
              <a:gd name="connsiteX5" fmla="*/ 273034 w 362420"/>
              <a:gd name="connsiteY5" fmla="*/ 155688 h 400532"/>
              <a:gd name="connsiteX6" fmla="*/ 304896 w 362420"/>
              <a:gd name="connsiteY6" fmla="*/ 134402 h 400532"/>
              <a:gd name="connsiteX7" fmla="*/ 304896 w 362420"/>
              <a:gd name="connsiteY7" fmla="*/ 195457 h 400532"/>
              <a:gd name="connsiteX8" fmla="*/ 228291 w 362420"/>
              <a:gd name="connsiteY8" fmla="*/ 171961 h 400532"/>
              <a:gd name="connsiteX9" fmla="*/ 273034 w 362420"/>
              <a:gd name="connsiteY9" fmla="*/ 155688 h 400532"/>
              <a:gd name="connsiteX10" fmla="*/ 133392 w 362420"/>
              <a:gd name="connsiteY10" fmla="*/ 276312 h 400532"/>
              <a:gd name="connsiteX11" fmla="*/ 206396 w 362420"/>
              <a:gd name="connsiteY11" fmla="*/ 376204 h 400532"/>
              <a:gd name="connsiteX12" fmla="*/ 152448 w 362420"/>
              <a:gd name="connsiteY12" fmla="*/ 381120 h 400532"/>
              <a:gd name="connsiteX13" fmla="*/ 0 w 362420"/>
              <a:gd name="connsiteY13" fmla="*/ 304896 h 400532"/>
              <a:gd name="connsiteX14" fmla="*/ 0 w 362420"/>
              <a:gd name="connsiteY14" fmla="*/ 134402 h 400532"/>
              <a:gd name="connsiteX15" fmla="*/ 31862 w 362420"/>
              <a:gd name="connsiteY15" fmla="*/ 155688 h 400532"/>
              <a:gd name="connsiteX16" fmla="*/ 152448 w 362420"/>
              <a:gd name="connsiteY16" fmla="*/ 181032 h 400532"/>
              <a:gd name="connsiteX17" fmla="*/ 205367 w 362420"/>
              <a:gd name="connsiteY17" fmla="*/ 176744 h 400532"/>
              <a:gd name="connsiteX18" fmla="*/ 133392 w 362420"/>
              <a:gd name="connsiteY18" fmla="*/ 276312 h 400532"/>
              <a:gd name="connsiteX19" fmla="*/ 238200 w 362420"/>
              <a:gd name="connsiteY19" fmla="*/ 362064 h 400532"/>
              <a:gd name="connsiteX20" fmla="*/ 287879 w 362420"/>
              <a:gd name="connsiteY20" fmla="*/ 346209 h 400532"/>
              <a:gd name="connsiteX21" fmla="*/ 337672 w 362420"/>
              <a:gd name="connsiteY21" fmla="*/ 395984 h 400532"/>
              <a:gd name="connsiteX22" fmla="*/ 357872 w 362420"/>
              <a:gd name="connsiteY22" fmla="*/ 396696 h 400532"/>
              <a:gd name="connsiteX23" fmla="*/ 358584 w 362420"/>
              <a:gd name="connsiteY23" fmla="*/ 376497 h 400532"/>
              <a:gd name="connsiteX24" fmla="*/ 357872 w 362420"/>
              <a:gd name="connsiteY24" fmla="*/ 375784 h 400532"/>
              <a:gd name="connsiteX25" fmla="*/ 308097 w 362420"/>
              <a:gd name="connsiteY25" fmla="*/ 325991 h 400532"/>
              <a:gd name="connsiteX26" fmla="*/ 287881 w 362420"/>
              <a:gd name="connsiteY26" fmla="*/ 206417 h 400532"/>
              <a:gd name="connsiteX27" fmla="*/ 168306 w 362420"/>
              <a:gd name="connsiteY27" fmla="*/ 226633 h 400532"/>
              <a:gd name="connsiteX28" fmla="*/ 188523 w 362420"/>
              <a:gd name="connsiteY28" fmla="*/ 346208 h 400532"/>
              <a:gd name="connsiteX29" fmla="*/ 238200 w 362420"/>
              <a:gd name="connsiteY29" fmla="*/ 362064 h 400532"/>
              <a:gd name="connsiteX30" fmla="*/ 238200 w 362420"/>
              <a:gd name="connsiteY30" fmla="*/ 333480 h 400532"/>
              <a:gd name="connsiteX31" fmla="*/ 181032 w 362420"/>
              <a:gd name="connsiteY31" fmla="*/ 276312 h 400532"/>
              <a:gd name="connsiteX32" fmla="*/ 238200 w 362420"/>
              <a:gd name="connsiteY32" fmla="*/ 219144 h 400532"/>
              <a:gd name="connsiteX33" fmla="*/ 295368 w 362420"/>
              <a:gd name="connsiteY33" fmla="*/ 276312 h 400532"/>
              <a:gd name="connsiteX34" fmla="*/ 238200 w 362420"/>
              <a:gd name="connsiteY34" fmla="*/ 333480 h 400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2420" h="400532">
                <a:moveTo>
                  <a:pt x="152448" y="152448"/>
                </a:moveTo>
                <a:cubicBezTo>
                  <a:pt x="236637" y="152448"/>
                  <a:pt x="304896" y="118338"/>
                  <a:pt x="304896" y="76224"/>
                </a:cubicBezTo>
                <a:cubicBezTo>
                  <a:pt x="304896" y="34110"/>
                  <a:pt x="236637" y="0"/>
                  <a:pt x="152448" y="0"/>
                </a:cubicBezTo>
                <a:cubicBezTo>
                  <a:pt x="68259" y="0"/>
                  <a:pt x="0" y="34110"/>
                  <a:pt x="0" y="76224"/>
                </a:cubicBezTo>
                <a:cubicBezTo>
                  <a:pt x="0" y="118338"/>
                  <a:pt x="68259" y="152448"/>
                  <a:pt x="152448" y="152448"/>
                </a:cubicBezTo>
                <a:close/>
                <a:moveTo>
                  <a:pt x="273034" y="155688"/>
                </a:moveTo>
                <a:cubicBezTo>
                  <a:pt x="284550" y="150033"/>
                  <a:pt x="295263" y="142875"/>
                  <a:pt x="304896" y="134402"/>
                </a:cubicBezTo>
                <a:lnTo>
                  <a:pt x="304896" y="195457"/>
                </a:lnTo>
                <a:cubicBezTo>
                  <a:pt x="283504" y="177745"/>
                  <a:pt x="255935" y="169290"/>
                  <a:pt x="228291" y="171961"/>
                </a:cubicBezTo>
                <a:cubicBezTo>
                  <a:pt x="243743" y="168152"/>
                  <a:pt x="258744" y="162696"/>
                  <a:pt x="273034" y="155688"/>
                </a:cubicBezTo>
                <a:close/>
                <a:moveTo>
                  <a:pt x="133392" y="276312"/>
                </a:moveTo>
                <a:cubicBezTo>
                  <a:pt x="133392" y="321949"/>
                  <a:pt x="162914" y="362344"/>
                  <a:pt x="206396" y="376204"/>
                </a:cubicBezTo>
                <a:cubicBezTo>
                  <a:pt x="189626" y="379386"/>
                  <a:pt x="171447" y="381120"/>
                  <a:pt x="152448" y="381120"/>
                </a:cubicBezTo>
                <a:cubicBezTo>
                  <a:pt x="68259" y="381120"/>
                  <a:pt x="0" y="347010"/>
                  <a:pt x="0" y="304896"/>
                </a:cubicBezTo>
                <a:lnTo>
                  <a:pt x="0" y="134402"/>
                </a:lnTo>
                <a:cubicBezTo>
                  <a:pt x="9632" y="142875"/>
                  <a:pt x="20346" y="150033"/>
                  <a:pt x="31862" y="155688"/>
                </a:cubicBezTo>
                <a:cubicBezTo>
                  <a:pt x="64219" y="171847"/>
                  <a:pt x="106866" y="181032"/>
                  <a:pt x="152448" y="181032"/>
                </a:cubicBezTo>
                <a:cubicBezTo>
                  <a:pt x="170704" y="181032"/>
                  <a:pt x="188502" y="179565"/>
                  <a:pt x="205367" y="176744"/>
                </a:cubicBezTo>
                <a:cubicBezTo>
                  <a:pt x="162407" y="190928"/>
                  <a:pt x="133388" y="231069"/>
                  <a:pt x="133392" y="276312"/>
                </a:cubicBezTo>
                <a:close/>
                <a:moveTo>
                  <a:pt x="238200" y="362064"/>
                </a:moveTo>
                <a:cubicBezTo>
                  <a:pt x="256008" y="362091"/>
                  <a:pt x="273377" y="356545"/>
                  <a:pt x="287879" y="346209"/>
                </a:cubicBezTo>
                <a:lnTo>
                  <a:pt x="337672" y="395984"/>
                </a:lnTo>
                <a:cubicBezTo>
                  <a:pt x="343054" y="401758"/>
                  <a:pt x="352098" y="402078"/>
                  <a:pt x="357872" y="396696"/>
                </a:cubicBezTo>
                <a:cubicBezTo>
                  <a:pt x="363646" y="391315"/>
                  <a:pt x="363966" y="382273"/>
                  <a:pt x="358584" y="376497"/>
                </a:cubicBezTo>
                <a:cubicBezTo>
                  <a:pt x="358356" y="376251"/>
                  <a:pt x="358118" y="376013"/>
                  <a:pt x="357872" y="375784"/>
                </a:cubicBezTo>
                <a:lnTo>
                  <a:pt x="308097" y="325991"/>
                </a:lnTo>
                <a:cubicBezTo>
                  <a:pt x="335534" y="287389"/>
                  <a:pt x="326483" y="233853"/>
                  <a:pt x="287881" y="206417"/>
                </a:cubicBezTo>
                <a:cubicBezTo>
                  <a:pt x="249279" y="178980"/>
                  <a:pt x="195743" y="188031"/>
                  <a:pt x="168306" y="226633"/>
                </a:cubicBezTo>
                <a:cubicBezTo>
                  <a:pt x="140870" y="265235"/>
                  <a:pt x="149921" y="318771"/>
                  <a:pt x="188523" y="346208"/>
                </a:cubicBezTo>
                <a:cubicBezTo>
                  <a:pt x="203034" y="356523"/>
                  <a:pt x="220396" y="362064"/>
                  <a:pt x="238200" y="362064"/>
                </a:cubicBezTo>
                <a:close/>
                <a:moveTo>
                  <a:pt x="238200" y="333480"/>
                </a:moveTo>
                <a:cubicBezTo>
                  <a:pt x="206626" y="333480"/>
                  <a:pt x="181032" y="307886"/>
                  <a:pt x="181032" y="276312"/>
                </a:cubicBezTo>
                <a:cubicBezTo>
                  <a:pt x="181032" y="244738"/>
                  <a:pt x="206626" y="219144"/>
                  <a:pt x="238200" y="219144"/>
                </a:cubicBezTo>
                <a:cubicBezTo>
                  <a:pt x="269774" y="219144"/>
                  <a:pt x="295368" y="244738"/>
                  <a:pt x="295368" y="276312"/>
                </a:cubicBezTo>
                <a:cubicBezTo>
                  <a:pt x="295368" y="307886"/>
                  <a:pt x="269774" y="333480"/>
                  <a:pt x="238200" y="333480"/>
                </a:cubicBezTo>
                <a:close/>
              </a:path>
            </a:pathLst>
          </a:custGeom>
          <a:gradFill>
            <a:gsLst>
              <a:gs pos="80000">
                <a:srgbClr val="0A6BBA"/>
              </a:gs>
              <a:gs pos="0">
                <a:srgbClr val="7656AD"/>
              </a:gs>
            </a:gsLst>
            <a:path path="circle">
              <a:fillToRect l="100000" t="100000"/>
            </a:path>
          </a:gradFill>
          <a:ln w="19050" cap="flat">
            <a:noFill/>
            <a:prstDash val="solid"/>
            <a:miter/>
          </a:ln>
        </p:spPr>
        <p:txBody>
          <a:bodyPr rtlCol="0" anchor="ctr"/>
          <a:lstStyle/>
          <a:p>
            <a:pPr marL="0" marR="0" lvl="0" indent="0" algn="r" defTabSz="914367" rtl="1"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31" name="Title 1">
            <a:extLst>
              <a:ext uri="{FF2B5EF4-FFF2-40B4-BE49-F238E27FC236}">
                <a16:creationId xmlns:a16="http://schemas.microsoft.com/office/drawing/2014/main" id="{4C62CBAB-1476-B31B-DE25-BEEBCEA56015}"/>
              </a:ext>
            </a:extLst>
          </p:cNvPr>
          <p:cNvSpPr txBox="1">
            <a:spLocks/>
          </p:cNvSpPr>
          <p:nvPr/>
        </p:nvSpPr>
        <p:spPr>
          <a:xfrm>
            <a:off x="10843756" y="4991807"/>
            <a:ext cx="457344" cy="246221"/>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ea typeface="+mn-ea"/>
                <a:cs typeface="Segoe UI" pitchFamily="34" charset="0"/>
              </a:rPr>
              <a:t>Tool</a:t>
            </a:r>
          </a:p>
        </p:txBody>
      </p:sp>
    </p:spTree>
    <p:extLst>
      <p:ext uri="{BB962C8B-B14F-4D97-AF65-F5344CB8AC3E}">
        <p14:creationId xmlns:p14="http://schemas.microsoft.com/office/powerpoint/2010/main" val="3280920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2704CA-2621-C3EF-2242-7035A0D7550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39E6D15-B036-0614-65DB-38860F524EF3}"/>
              </a:ext>
            </a:extLst>
          </p:cNvPr>
          <p:cNvSpPr>
            <a:spLocks noGrp="1"/>
          </p:cNvSpPr>
          <p:nvPr>
            <p:ph type="title"/>
          </p:nvPr>
        </p:nvSpPr>
        <p:spPr>
          <a:xfrm>
            <a:off x="585216" y="2875002"/>
            <a:ext cx="6217920" cy="1107996"/>
          </a:xfrm>
        </p:spPr>
        <p:txBody>
          <a:bodyPr/>
          <a:lstStyle/>
          <a:p>
            <a:r>
              <a:rPr lang="en-US"/>
              <a:t>Demo: Add tools to an agent in Agent Builder</a:t>
            </a:r>
          </a:p>
        </p:txBody>
      </p:sp>
    </p:spTree>
    <p:extLst>
      <p:ext uri="{BB962C8B-B14F-4D97-AF65-F5344CB8AC3E}">
        <p14:creationId xmlns:p14="http://schemas.microsoft.com/office/powerpoint/2010/main" val="266391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96CFEF-D4FA-B39A-6D41-DC19071551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BAAF62-4659-E707-21CB-FB827C90F1FE}"/>
              </a:ext>
            </a:extLst>
          </p:cNvPr>
          <p:cNvSpPr>
            <a:spLocks noGrp="1"/>
          </p:cNvSpPr>
          <p:nvPr>
            <p:ph type="title"/>
          </p:nvPr>
        </p:nvSpPr>
        <p:spPr>
          <a:xfrm>
            <a:off x="585216" y="3152001"/>
            <a:ext cx="6675120" cy="553998"/>
          </a:xfrm>
        </p:spPr>
        <p:txBody>
          <a:bodyPr/>
          <a:lstStyle/>
          <a:p>
            <a:r>
              <a:rPr lang="en-US"/>
              <a:t>Evaluations</a:t>
            </a:r>
          </a:p>
        </p:txBody>
      </p:sp>
    </p:spTree>
    <p:extLst>
      <p:ext uri="{BB962C8B-B14F-4D97-AF65-F5344CB8AC3E}">
        <p14:creationId xmlns:p14="http://schemas.microsoft.com/office/powerpoint/2010/main" val="758401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7FDF97-55FF-95E1-FBA4-3056ECF7FC5B}"/>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7B055B7A-B9AE-C5E5-3B9C-3921378B6F0A}"/>
              </a:ext>
            </a:extLst>
          </p:cNvPr>
          <p:cNvSpPr>
            <a:spLocks noGrp="1"/>
          </p:cNvSpPr>
          <p:nvPr>
            <p:ph type="title"/>
          </p:nvPr>
        </p:nvSpPr>
        <p:spPr>
          <a:xfrm>
            <a:off x="588263" y="457200"/>
            <a:ext cx="11018520" cy="1107996"/>
          </a:xfrm>
        </p:spPr>
        <p:txBody>
          <a:bodyPr/>
          <a:lstStyle/>
          <a:p>
            <a:pPr algn="ctr"/>
            <a:br>
              <a:rPr lang="en-US"/>
            </a:br>
            <a:r>
              <a:rPr lang="en-US"/>
              <a:t>The value of evaluating AI systems</a:t>
            </a:r>
          </a:p>
        </p:txBody>
      </p:sp>
      <p:sp>
        <p:nvSpPr>
          <p:cNvPr id="3" name="Rounded Rectangle 2">
            <a:extLst>
              <a:ext uri="{FF2B5EF4-FFF2-40B4-BE49-F238E27FC236}">
                <a16:creationId xmlns:a16="http://schemas.microsoft.com/office/drawing/2014/main" id="{7929E2BF-5F90-EBE9-0A8D-697DE37CC100}"/>
              </a:ext>
              <a:ext uri="{C183D7F6-B498-43B3-948B-1728B52AA6E4}">
                <adec:decorative xmlns:adec="http://schemas.microsoft.com/office/drawing/2017/decorative" val="1"/>
              </a:ext>
            </a:extLst>
          </p:cNvPr>
          <p:cNvSpPr/>
          <p:nvPr/>
        </p:nvSpPr>
        <p:spPr bwMode="auto">
          <a:xfrm>
            <a:off x="588263" y="2111311"/>
            <a:ext cx="2659085" cy="3300560"/>
          </a:xfrm>
          <a:prstGeom prst="roundRect">
            <a:avLst>
              <a:gd name="adj" fmla="val 5687"/>
            </a:avLst>
          </a:prstGeom>
          <a:solidFill>
            <a:srgbClr val="222120">
              <a:alpha val="10000"/>
            </a:srgbClr>
          </a:solidFill>
        </p:spPr>
        <p:txBody>
          <a:bodyPr wrap="square" lIns="0" tIns="0" rIns="0" bIns="45720" rtlCol="0" anchor="ctr" anchorCtr="0">
            <a:noAutofit/>
          </a:bodyPr>
          <a:lstStyle/>
          <a:p>
            <a:pPr marL="0" marR="0" lvl="0" indent="0" algn="ctr" defTabSz="2275850" rtl="0" eaLnBrk="1" fontAlgn="base" latinLnBrk="0" hangingPunct="1">
              <a:lnSpc>
                <a:spcPct val="100000"/>
              </a:lnSpc>
              <a:spcBef>
                <a:spcPts val="200"/>
              </a:spcBef>
              <a:spcAft>
                <a:spcPct val="0"/>
              </a:spcAft>
              <a:buClrTx/>
              <a:buSzTx/>
              <a:buFontTx/>
              <a:buNone/>
              <a:tabLst>
                <a:tab pos="3701239" algn="l"/>
              </a:tabLst>
              <a:defRPr/>
            </a:pPr>
            <a:endParaRPr kumimoji="0" lang="en-US" sz="1765" b="1" i="0" u="none" strike="noStrike" kern="1200" cap="none" spc="0" normalizeH="0" baseline="0" noProof="0">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sp>
        <p:nvSpPr>
          <p:cNvPr id="7" name="TextBox 6">
            <a:extLst>
              <a:ext uri="{FF2B5EF4-FFF2-40B4-BE49-F238E27FC236}">
                <a16:creationId xmlns:a16="http://schemas.microsoft.com/office/drawing/2014/main" id="{489823B5-1674-455D-3298-2CDD3C9B4388}"/>
              </a:ext>
            </a:extLst>
          </p:cNvPr>
          <p:cNvSpPr txBox="1"/>
          <p:nvPr/>
        </p:nvSpPr>
        <p:spPr>
          <a:xfrm>
            <a:off x="794570" y="3874318"/>
            <a:ext cx="2246470" cy="738664"/>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49" rtl="0" eaLnBrk="1" fontAlgn="auto" latinLnBrk="0" hangingPunct="1">
              <a:lnSpc>
                <a:spcPct val="100000"/>
              </a:lnSpc>
              <a:spcBef>
                <a:spcPts val="200"/>
              </a:spcBef>
              <a:spcAft>
                <a:spcPts val="0"/>
              </a:spcAft>
              <a:buClrTx/>
              <a:buSzTx/>
              <a:buFontTx/>
              <a:buNone/>
              <a:tabLst/>
              <a:defRPr/>
            </a:pPr>
            <a:r>
              <a:rPr kumimoji="0" lang="en-US" sz="24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Quality assurance</a:t>
            </a:r>
          </a:p>
        </p:txBody>
      </p:sp>
      <p:sp>
        <p:nvSpPr>
          <p:cNvPr id="19" name="Oval 18">
            <a:extLst>
              <a:ext uri="{FF2B5EF4-FFF2-40B4-BE49-F238E27FC236}">
                <a16:creationId xmlns:a16="http://schemas.microsoft.com/office/drawing/2014/main" id="{268A9899-4634-C85C-BC2D-3C0D602DF4CA}"/>
              </a:ext>
              <a:ext uri="{C183D7F6-B498-43B3-948B-1728B52AA6E4}">
                <adec:decorative xmlns:adec="http://schemas.microsoft.com/office/drawing/2017/decorative" val="1"/>
              </a:ext>
            </a:extLst>
          </p:cNvPr>
          <p:cNvSpPr/>
          <p:nvPr/>
        </p:nvSpPr>
        <p:spPr bwMode="auto">
          <a:xfrm>
            <a:off x="1512886" y="2859930"/>
            <a:ext cx="809839" cy="809839"/>
          </a:xfrm>
          <a:prstGeom prst="ellipse">
            <a:avLst/>
          </a:prstGeom>
          <a:gradFill>
            <a:gsLst>
              <a:gs pos="80000">
                <a:srgbClr val="0A6BBA"/>
              </a:gs>
              <a:gs pos="0">
                <a:srgbClr val="7656AD"/>
              </a:gs>
            </a:gsLst>
            <a:path path="circle">
              <a:fillToRect l="100000" t="100000"/>
            </a:path>
          </a:gradFill>
        </p:spPr>
        <p:txBody>
          <a:bodyPr wrap="square" lIns="91440" tIns="18288" rIns="91440" bIns="36576" rtlCol="0" anchor="ctr" anchorCtr="0">
            <a:sp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43" name="Graphic 42" descr="Certificate icon">
            <a:extLst>
              <a:ext uri="{FF2B5EF4-FFF2-40B4-BE49-F238E27FC236}">
                <a16:creationId xmlns:a16="http://schemas.microsoft.com/office/drawing/2014/main" id="{4A9785DC-62FD-5B39-85EF-8888338664C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75274" y="3022318"/>
            <a:ext cx="485063" cy="485063"/>
          </a:xfrm>
          <a:prstGeom prst="rect">
            <a:avLst/>
          </a:prstGeom>
        </p:spPr>
      </p:pic>
      <p:sp>
        <p:nvSpPr>
          <p:cNvPr id="4" name="Rounded Rectangle 3">
            <a:extLst>
              <a:ext uri="{FF2B5EF4-FFF2-40B4-BE49-F238E27FC236}">
                <a16:creationId xmlns:a16="http://schemas.microsoft.com/office/drawing/2014/main" id="{BDDE7BCB-9366-0D04-C229-16D66FCDBC83}"/>
              </a:ext>
              <a:ext uri="{C183D7F6-B498-43B3-948B-1728B52AA6E4}">
                <adec:decorative xmlns:adec="http://schemas.microsoft.com/office/drawing/2017/decorative" val="1"/>
              </a:ext>
            </a:extLst>
          </p:cNvPr>
          <p:cNvSpPr/>
          <p:nvPr/>
        </p:nvSpPr>
        <p:spPr bwMode="auto">
          <a:xfrm>
            <a:off x="3374741" y="2111311"/>
            <a:ext cx="2659085" cy="3300560"/>
          </a:xfrm>
          <a:prstGeom prst="roundRect">
            <a:avLst>
              <a:gd name="adj" fmla="val 5687"/>
            </a:avLst>
          </a:prstGeom>
          <a:solidFill>
            <a:srgbClr val="222120">
              <a:alpha val="10000"/>
            </a:srgbClr>
          </a:solidFill>
        </p:spPr>
        <p:txBody>
          <a:bodyPr wrap="square" lIns="0" tIns="0" rIns="0" bIns="45720" rtlCol="0" anchor="ctr" anchorCtr="0">
            <a:noAutofit/>
          </a:bodyPr>
          <a:lstStyle/>
          <a:p>
            <a:pPr marL="0" marR="0" lvl="0" indent="0" algn="ctr" defTabSz="2275850" rtl="0" eaLnBrk="1" fontAlgn="base" latinLnBrk="0" hangingPunct="1">
              <a:lnSpc>
                <a:spcPct val="100000"/>
              </a:lnSpc>
              <a:spcBef>
                <a:spcPts val="200"/>
              </a:spcBef>
              <a:spcAft>
                <a:spcPct val="0"/>
              </a:spcAft>
              <a:buClrTx/>
              <a:buSzTx/>
              <a:buFontTx/>
              <a:buNone/>
              <a:tabLst>
                <a:tab pos="3701239" algn="l"/>
              </a:tabLst>
              <a:defRPr/>
            </a:pPr>
            <a:endParaRPr kumimoji="0" lang="en-US" sz="1765" b="1" i="0" u="none" strike="noStrike" kern="1200" cap="none" spc="0" normalizeH="0" baseline="0" noProof="0">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sp>
        <p:nvSpPr>
          <p:cNvPr id="9" name="TextBox 8">
            <a:extLst>
              <a:ext uri="{FF2B5EF4-FFF2-40B4-BE49-F238E27FC236}">
                <a16:creationId xmlns:a16="http://schemas.microsoft.com/office/drawing/2014/main" id="{07D9F2A5-B97C-8DED-BD48-1C6CFC6AA649}"/>
              </a:ext>
            </a:extLst>
          </p:cNvPr>
          <p:cNvSpPr txBox="1"/>
          <p:nvPr/>
        </p:nvSpPr>
        <p:spPr>
          <a:xfrm>
            <a:off x="3581048" y="3874318"/>
            <a:ext cx="2246470" cy="738664"/>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49" rtl="0" eaLnBrk="1" fontAlgn="auto" latinLnBrk="0" hangingPunct="1">
              <a:lnSpc>
                <a:spcPct val="100000"/>
              </a:lnSpc>
              <a:spcBef>
                <a:spcPts val="200"/>
              </a:spcBef>
              <a:spcAft>
                <a:spcPts val="0"/>
              </a:spcAft>
              <a:buClrTx/>
              <a:buSzTx/>
              <a:buFontTx/>
              <a:buNone/>
              <a:tabLst/>
              <a:defRPr/>
            </a:pPr>
            <a:r>
              <a:rPr kumimoji="0" lang="en-US" sz="24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Performance metrics</a:t>
            </a:r>
          </a:p>
        </p:txBody>
      </p:sp>
      <p:sp>
        <p:nvSpPr>
          <p:cNvPr id="38" name="Oval 37">
            <a:extLst>
              <a:ext uri="{FF2B5EF4-FFF2-40B4-BE49-F238E27FC236}">
                <a16:creationId xmlns:a16="http://schemas.microsoft.com/office/drawing/2014/main" id="{CBF09F71-7358-7C93-195A-1D1DB914EBEB}"/>
              </a:ext>
              <a:ext uri="{C183D7F6-B498-43B3-948B-1728B52AA6E4}">
                <adec:decorative xmlns:adec="http://schemas.microsoft.com/office/drawing/2017/decorative" val="1"/>
              </a:ext>
            </a:extLst>
          </p:cNvPr>
          <p:cNvSpPr/>
          <p:nvPr/>
        </p:nvSpPr>
        <p:spPr bwMode="auto">
          <a:xfrm>
            <a:off x="4299364" y="2859930"/>
            <a:ext cx="809839" cy="809839"/>
          </a:xfrm>
          <a:prstGeom prst="ellipse">
            <a:avLst/>
          </a:prstGeom>
          <a:gradFill>
            <a:gsLst>
              <a:gs pos="80000">
                <a:srgbClr val="0A6BBA"/>
              </a:gs>
              <a:gs pos="0">
                <a:srgbClr val="7656AD"/>
              </a:gs>
            </a:gsLst>
            <a:path path="circle">
              <a:fillToRect l="100000" t="100000"/>
            </a:path>
          </a:gradFill>
        </p:spPr>
        <p:txBody>
          <a:bodyPr wrap="square" lIns="91440" tIns="18288" rIns="91440" bIns="36576" rtlCol="0" anchor="ctr" anchorCtr="0">
            <a:sp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44" name="Graphic 43" descr="Bar chart with growth arrow icon">
            <a:extLst>
              <a:ext uri="{FF2B5EF4-FFF2-40B4-BE49-F238E27FC236}">
                <a16:creationId xmlns:a16="http://schemas.microsoft.com/office/drawing/2014/main" id="{36489E00-BE56-7962-4115-F78874FF5B86}"/>
              </a:ext>
            </a:extLst>
          </p:cNvPr>
          <p:cNvPicPr>
            <a:picLocks noChangeAspect="1"/>
          </p:cNvPicPr>
          <p:nvPr/>
        </p:nvPicPr>
        <p:blipFill>
          <a:blip r:embed="rId5">
            <a:extLst>
              <a:ext uri="{96DAC541-7B7A-43D3-8B79-37D633B846F1}">
                <asvg:svgBlip xmlns:asvg="http://schemas.microsoft.com/office/drawing/2016/SVG/main" r:embed="rId6"/>
              </a:ext>
            </a:extLst>
          </a:blip>
          <a:srcRect l="278" r="278"/>
          <a:stretch/>
        </p:blipFill>
        <p:spPr>
          <a:xfrm>
            <a:off x="4463099" y="3022318"/>
            <a:ext cx="482368" cy="485063"/>
          </a:xfrm>
          <a:prstGeom prst="rect">
            <a:avLst/>
          </a:prstGeom>
        </p:spPr>
      </p:pic>
      <p:sp>
        <p:nvSpPr>
          <p:cNvPr id="5" name="Rounded Rectangle 4">
            <a:extLst>
              <a:ext uri="{FF2B5EF4-FFF2-40B4-BE49-F238E27FC236}">
                <a16:creationId xmlns:a16="http://schemas.microsoft.com/office/drawing/2014/main" id="{1BA44B84-FB8F-FA3E-1543-722812A448F9}"/>
              </a:ext>
              <a:ext uri="{C183D7F6-B498-43B3-948B-1728B52AA6E4}">
                <adec:decorative xmlns:adec="http://schemas.microsoft.com/office/drawing/2017/decorative" val="1"/>
              </a:ext>
            </a:extLst>
          </p:cNvPr>
          <p:cNvSpPr/>
          <p:nvPr/>
        </p:nvSpPr>
        <p:spPr bwMode="auto">
          <a:xfrm>
            <a:off x="6161219" y="2111311"/>
            <a:ext cx="2659085" cy="3300560"/>
          </a:xfrm>
          <a:prstGeom prst="roundRect">
            <a:avLst>
              <a:gd name="adj" fmla="val 5687"/>
            </a:avLst>
          </a:prstGeom>
          <a:solidFill>
            <a:srgbClr val="222120">
              <a:alpha val="10000"/>
            </a:srgbClr>
          </a:solidFill>
        </p:spPr>
        <p:txBody>
          <a:bodyPr wrap="square" lIns="0" tIns="0" rIns="0" bIns="45720" rtlCol="0" anchor="ctr" anchorCtr="0">
            <a:noAutofit/>
          </a:bodyPr>
          <a:lstStyle/>
          <a:p>
            <a:pPr marL="0" marR="0" lvl="0" indent="0" algn="ctr" defTabSz="2275850" rtl="0" eaLnBrk="1" fontAlgn="base" latinLnBrk="0" hangingPunct="1">
              <a:lnSpc>
                <a:spcPct val="100000"/>
              </a:lnSpc>
              <a:spcBef>
                <a:spcPts val="200"/>
              </a:spcBef>
              <a:spcAft>
                <a:spcPct val="0"/>
              </a:spcAft>
              <a:buClrTx/>
              <a:buSzTx/>
              <a:buFontTx/>
              <a:buNone/>
              <a:tabLst>
                <a:tab pos="3701239" algn="l"/>
              </a:tabLst>
              <a:defRPr/>
            </a:pPr>
            <a:endParaRPr kumimoji="0" lang="en-US" sz="1765" b="1" i="0" u="none" strike="noStrike" kern="1200" cap="none" spc="0" normalizeH="0" baseline="0" noProof="0">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sp>
        <p:nvSpPr>
          <p:cNvPr id="11" name="TextBox 10">
            <a:extLst>
              <a:ext uri="{FF2B5EF4-FFF2-40B4-BE49-F238E27FC236}">
                <a16:creationId xmlns:a16="http://schemas.microsoft.com/office/drawing/2014/main" id="{F83108B4-2234-355F-48BB-AC886A8CC223}"/>
              </a:ext>
            </a:extLst>
          </p:cNvPr>
          <p:cNvSpPr txBox="1"/>
          <p:nvPr/>
        </p:nvSpPr>
        <p:spPr>
          <a:xfrm>
            <a:off x="6367526" y="3874318"/>
            <a:ext cx="2246470" cy="738664"/>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49" rtl="0" eaLnBrk="1" fontAlgn="auto" latinLnBrk="0" hangingPunct="1">
              <a:lnSpc>
                <a:spcPct val="100000"/>
              </a:lnSpc>
              <a:spcBef>
                <a:spcPts val="200"/>
              </a:spcBef>
              <a:spcAft>
                <a:spcPts val="0"/>
              </a:spcAft>
              <a:buClrTx/>
              <a:buSzTx/>
              <a:buFontTx/>
              <a:buNone/>
              <a:tabLst/>
              <a:defRPr/>
            </a:pPr>
            <a:r>
              <a:rPr kumimoji="0" lang="en-US" sz="24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Bias </a:t>
            </a:r>
            <a:br>
              <a:rPr kumimoji="0" lang="en-US" sz="24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br>
            <a:r>
              <a:rPr kumimoji="0" lang="en-US" sz="24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detection</a:t>
            </a:r>
          </a:p>
        </p:txBody>
      </p:sp>
      <p:sp>
        <p:nvSpPr>
          <p:cNvPr id="39" name="Oval 38">
            <a:extLst>
              <a:ext uri="{FF2B5EF4-FFF2-40B4-BE49-F238E27FC236}">
                <a16:creationId xmlns:a16="http://schemas.microsoft.com/office/drawing/2014/main" id="{30675829-27B0-635C-F109-F2A4A39CACBD}"/>
              </a:ext>
              <a:ext uri="{C183D7F6-B498-43B3-948B-1728B52AA6E4}">
                <adec:decorative xmlns:adec="http://schemas.microsoft.com/office/drawing/2017/decorative" val="1"/>
              </a:ext>
            </a:extLst>
          </p:cNvPr>
          <p:cNvSpPr/>
          <p:nvPr/>
        </p:nvSpPr>
        <p:spPr bwMode="auto">
          <a:xfrm>
            <a:off x="7085842" y="2859930"/>
            <a:ext cx="809839" cy="809839"/>
          </a:xfrm>
          <a:prstGeom prst="ellipse">
            <a:avLst/>
          </a:prstGeom>
          <a:gradFill>
            <a:gsLst>
              <a:gs pos="80000">
                <a:srgbClr val="0A6BBA"/>
              </a:gs>
              <a:gs pos="0">
                <a:srgbClr val="7656AD"/>
              </a:gs>
            </a:gsLst>
            <a:path path="circle">
              <a:fillToRect l="100000" t="100000"/>
            </a:path>
          </a:gradFill>
        </p:spPr>
        <p:txBody>
          <a:bodyPr wrap="square" lIns="91440" tIns="18288" rIns="91440" bIns="36576" rtlCol="0" anchor="ctr" anchorCtr="0">
            <a:sp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45" name="Graphic 44" descr="Magnifying glass with the letter &quot;i&quot; inside icon">
            <a:extLst>
              <a:ext uri="{FF2B5EF4-FFF2-40B4-BE49-F238E27FC236}">
                <a16:creationId xmlns:a16="http://schemas.microsoft.com/office/drawing/2014/main" id="{2D6EABE1-2E0A-FCA2-1096-3CAC27CB5C6C}"/>
              </a:ext>
            </a:extLst>
          </p:cNvPr>
          <p:cNvPicPr>
            <a:picLocks noChangeAspect="1"/>
          </p:cNvPicPr>
          <p:nvPr/>
        </p:nvPicPr>
        <p:blipFill>
          <a:blip r:embed="rId7">
            <a:extLst>
              <a:ext uri="{96DAC541-7B7A-43D3-8B79-37D633B846F1}">
                <asvg:svgBlip xmlns:asvg="http://schemas.microsoft.com/office/drawing/2016/SVG/main" r:embed="rId8"/>
              </a:ext>
            </a:extLst>
          </a:blip>
          <a:srcRect l="278" r="278"/>
          <a:stretch/>
        </p:blipFill>
        <p:spPr>
          <a:xfrm>
            <a:off x="7249577" y="3022318"/>
            <a:ext cx="482368" cy="485063"/>
          </a:xfrm>
          <a:prstGeom prst="rect">
            <a:avLst/>
          </a:prstGeom>
        </p:spPr>
      </p:pic>
      <p:sp>
        <p:nvSpPr>
          <p:cNvPr id="6" name="Rounded Rectangle 5">
            <a:extLst>
              <a:ext uri="{FF2B5EF4-FFF2-40B4-BE49-F238E27FC236}">
                <a16:creationId xmlns:a16="http://schemas.microsoft.com/office/drawing/2014/main" id="{2B433474-2F07-97CD-1888-939D0D5CC398}"/>
              </a:ext>
              <a:ext uri="{C183D7F6-B498-43B3-948B-1728B52AA6E4}">
                <adec:decorative xmlns:adec="http://schemas.microsoft.com/office/drawing/2017/decorative" val="1"/>
              </a:ext>
            </a:extLst>
          </p:cNvPr>
          <p:cNvSpPr/>
          <p:nvPr/>
        </p:nvSpPr>
        <p:spPr bwMode="auto">
          <a:xfrm>
            <a:off x="8947698" y="2111311"/>
            <a:ext cx="2659085" cy="3300560"/>
          </a:xfrm>
          <a:prstGeom prst="roundRect">
            <a:avLst>
              <a:gd name="adj" fmla="val 5687"/>
            </a:avLst>
          </a:prstGeom>
          <a:solidFill>
            <a:srgbClr val="222120">
              <a:alpha val="10000"/>
            </a:srgbClr>
          </a:solidFill>
        </p:spPr>
        <p:txBody>
          <a:bodyPr wrap="square" lIns="0" tIns="0" rIns="0" bIns="45720" rtlCol="0" anchor="ctr" anchorCtr="0">
            <a:noAutofit/>
          </a:bodyPr>
          <a:lstStyle/>
          <a:p>
            <a:pPr marL="0" marR="0" lvl="0" indent="0" algn="ctr" defTabSz="2275850" rtl="0" eaLnBrk="1" fontAlgn="base" latinLnBrk="0" hangingPunct="1">
              <a:lnSpc>
                <a:spcPct val="100000"/>
              </a:lnSpc>
              <a:spcBef>
                <a:spcPts val="200"/>
              </a:spcBef>
              <a:spcAft>
                <a:spcPct val="0"/>
              </a:spcAft>
              <a:buClrTx/>
              <a:buSzTx/>
              <a:buFontTx/>
              <a:buNone/>
              <a:tabLst>
                <a:tab pos="3701239" algn="l"/>
              </a:tabLst>
              <a:defRPr/>
            </a:pPr>
            <a:endParaRPr kumimoji="0" lang="en-US" sz="1765" b="1" i="0" u="none" strike="noStrike" kern="1200" cap="none" spc="0" normalizeH="0" baseline="0" noProof="0">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sp>
        <p:nvSpPr>
          <p:cNvPr id="14" name="TextBox 13">
            <a:extLst>
              <a:ext uri="{FF2B5EF4-FFF2-40B4-BE49-F238E27FC236}">
                <a16:creationId xmlns:a16="http://schemas.microsoft.com/office/drawing/2014/main" id="{03E5B259-2432-BB0B-6E8E-1109E17F7B0E}"/>
              </a:ext>
            </a:extLst>
          </p:cNvPr>
          <p:cNvSpPr txBox="1"/>
          <p:nvPr/>
        </p:nvSpPr>
        <p:spPr>
          <a:xfrm>
            <a:off x="9154005" y="3874318"/>
            <a:ext cx="2246470" cy="738664"/>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49" rtl="0" eaLnBrk="1" fontAlgn="auto" latinLnBrk="0" hangingPunct="1">
              <a:lnSpc>
                <a:spcPct val="100000"/>
              </a:lnSpc>
              <a:spcBef>
                <a:spcPts val="200"/>
              </a:spcBef>
              <a:spcAft>
                <a:spcPts val="0"/>
              </a:spcAft>
              <a:buClrTx/>
              <a:buSzTx/>
              <a:buFontTx/>
              <a:buNone/>
              <a:tabLst/>
              <a:defRPr/>
            </a:pPr>
            <a:r>
              <a:rPr kumimoji="0" lang="en-US" sz="24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User </a:t>
            </a:r>
            <a:br>
              <a:rPr kumimoji="0" lang="en-US" sz="24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br>
            <a:r>
              <a:rPr kumimoji="0" lang="en-US" sz="24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trust</a:t>
            </a:r>
          </a:p>
        </p:txBody>
      </p:sp>
      <p:sp>
        <p:nvSpPr>
          <p:cNvPr id="40" name="Oval 39">
            <a:extLst>
              <a:ext uri="{FF2B5EF4-FFF2-40B4-BE49-F238E27FC236}">
                <a16:creationId xmlns:a16="http://schemas.microsoft.com/office/drawing/2014/main" id="{9F6559F8-AD7A-C0BF-7C8D-73FD2E91E525}"/>
              </a:ext>
              <a:ext uri="{C183D7F6-B498-43B3-948B-1728B52AA6E4}">
                <adec:decorative xmlns:adec="http://schemas.microsoft.com/office/drawing/2017/decorative" val="1"/>
              </a:ext>
            </a:extLst>
          </p:cNvPr>
          <p:cNvSpPr/>
          <p:nvPr/>
        </p:nvSpPr>
        <p:spPr bwMode="auto">
          <a:xfrm>
            <a:off x="9872321" y="2859930"/>
            <a:ext cx="809839" cy="809839"/>
          </a:xfrm>
          <a:prstGeom prst="ellipse">
            <a:avLst/>
          </a:prstGeom>
          <a:gradFill>
            <a:gsLst>
              <a:gs pos="80000">
                <a:srgbClr val="0A6BBA"/>
              </a:gs>
              <a:gs pos="0">
                <a:srgbClr val="7656AD"/>
              </a:gs>
            </a:gsLst>
            <a:path path="circle">
              <a:fillToRect l="100000" t="100000"/>
            </a:path>
          </a:gradFill>
        </p:spPr>
        <p:txBody>
          <a:bodyPr wrap="square" lIns="91440" tIns="18288" rIns="91440" bIns="36576" rtlCol="0" anchor="ctr" anchorCtr="0">
            <a:sp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46" name="Graphic 45" descr="Shield with checkmark icon">
            <a:extLst>
              <a:ext uri="{FF2B5EF4-FFF2-40B4-BE49-F238E27FC236}">
                <a16:creationId xmlns:a16="http://schemas.microsoft.com/office/drawing/2014/main" id="{0FB6C179-0D22-F367-408D-91C320F995B6}"/>
              </a:ext>
            </a:extLst>
          </p:cNvPr>
          <p:cNvPicPr>
            <a:picLocks noChangeAspect="1"/>
          </p:cNvPicPr>
          <p:nvPr/>
        </p:nvPicPr>
        <p:blipFill>
          <a:blip r:embed="rId9">
            <a:extLst>
              <a:ext uri="{96DAC541-7B7A-43D3-8B79-37D633B846F1}">
                <asvg:svgBlip xmlns:asvg="http://schemas.microsoft.com/office/drawing/2016/SVG/main" r:embed="rId10"/>
              </a:ext>
            </a:extLst>
          </a:blip>
          <a:srcRect l="278" r="278"/>
          <a:stretch/>
        </p:blipFill>
        <p:spPr>
          <a:xfrm>
            <a:off x="10036056" y="3014778"/>
            <a:ext cx="482368" cy="485063"/>
          </a:xfrm>
          <a:prstGeom prst="rect">
            <a:avLst/>
          </a:prstGeom>
        </p:spPr>
      </p:pic>
    </p:spTree>
    <p:extLst>
      <p:ext uri="{BB962C8B-B14F-4D97-AF65-F5344CB8AC3E}">
        <p14:creationId xmlns:p14="http://schemas.microsoft.com/office/powerpoint/2010/main" val="3743794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3DA4DE-D98B-0905-7E47-9C0A6009EA1C}"/>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0224642-D819-85C7-422C-5924CC6887AB}"/>
              </a:ext>
            </a:extLst>
          </p:cNvPr>
          <p:cNvSpPr>
            <a:spLocks noGrp="1"/>
          </p:cNvSpPr>
          <p:nvPr>
            <p:ph type="title"/>
          </p:nvPr>
        </p:nvSpPr>
        <p:spPr>
          <a:xfrm>
            <a:off x="585216" y="2867775"/>
            <a:ext cx="4697984" cy="1122450"/>
          </a:xfrm>
        </p:spPr>
        <p:txBody>
          <a:bodyPr/>
          <a:lstStyle/>
          <a:p>
            <a:r>
              <a:rPr lang="en-US"/>
              <a:t>Demo: Evaluate agent responses</a:t>
            </a:r>
          </a:p>
        </p:txBody>
      </p:sp>
    </p:spTree>
    <p:extLst>
      <p:ext uri="{BB962C8B-B14F-4D97-AF65-F5344CB8AC3E}">
        <p14:creationId xmlns:p14="http://schemas.microsoft.com/office/powerpoint/2010/main" val="1847286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A green background with a silhouette of buildings&#10;&#10;AI-generated content may be incorrect.">
            <a:extLst>
              <a:ext uri="{FF2B5EF4-FFF2-40B4-BE49-F238E27FC236}">
                <a16:creationId xmlns:a16="http://schemas.microsoft.com/office/drawing/2014/main" id="{1458B2E0-70BE-4F35-B608-B232049CCD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descr="A yellow and green text on a black background&#10;&#10;AI-generated content may be incorrect.">
            <a:extLst>
              <a:ext uri="{FF2B5EF4-FFF2-40B4-BE49-F238E27FC236}">
                <a16:creationId xmlns:a16="http://schemas.microsoft.com/office/drawing/2014/main" id="{458B49E0-C8F1-92DB-E019-C91FE56B7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754" y="-790575"/>
            <a:ext cx="3086100" cy="3086100"/>
          </a:xfrm>
          <a:prstGeom prst="rect">
            <a:avLst/>
          </a:prstGeom>
        </p:spPr>
      </p:pic>
      <p:sp>
        <p:nvSpPr>
          <p:cNvPr id="8" name="TextBox 7">
            <a:extLst>
              <a:ext uri="{FF2B5EF4-FFF2-40B4-BE49-F238E27FC236}">
                <a16:creationId xmlns:a16="http://schemas.microsoft.com/office/drawing/2014/main" id="{1FA7A8E9-C746-B666-F7C5-960FB93D2524}"/>
              </a:ext>
            </a:extLst>
          </p:cNvPr>
          <p:cNvSpPr txBox="1"/>
          <p:nvPr/>
        </p:nvSpPr>
        <p:spPr>
          <a:xfrm>
            <a:off x="593229" y="2088577"/>
            <a:ext cx="8238153" cy="1754326"/>
          </a:xfrm>
          <a:prstGeom prst="rect">
            <a:avLst/>
          </a:prstGeom>
          <a:noFill/>
        </p:spPr>
        <p:txBody>
          <a:bodyPr wrap="none" rtlCol="0">
            <a:spAutoFit/>
          </a:bodyPr>
          <a:lstStyle/>
          <a:p>
            <a:r>
              <a:rPr lang="en-US" sz="3600" b="1" dirty="0">
                <a:solidFill>
                  <a:srgbClr val="F7CA66"/>
                </a:solidFill>
                <a:latin typeface="Lufga" panose="00000500000000000000" pitchFamily="50" charset="0"/>
              </a:rPr>
              <a:t>Build &amp; launch </a:t>
            </a:r>
            <a:br>
              <a:rPr lang="en-US" sz="3600" b="1" dirty="0">
                <a:solidFill>
                  <a:srgbClr val="F7CA66"/>
                </a:solidFill>
                <a:latin typeface="Lufga" panose="00000500000000000000" pitchFamily="50" charset="0"/>
              </a:rPr>
            </a:br>
            <a:r>
              <a:rPr lang="en-US" sz="3600" b="1" dirty="0">
                <a:solidFill>
                  <a:srgbClr val="F7CA66"/>
                </a:solidFill>
                <a:latin typeface="Lufga" panose="00000500000000000000" pitchFamily="50" charset="0"/>
              </a:rPr>
              <a:t>AI agents fast </a:t>
            </a:r>
            <a:br>
              <a:rPr lang="en-US" sz="3600" b="1" dirty="0">
                <a:solidFill>
                  <a:srgbClr val="F7CA66"/>
                </a:solidFill>
                <a:latin typeface="Lufga" panose="00000500000000000000" pitchFamily="50" charset="0"/>
              </a:rPr>
            </a:br>
            <a:r>
              <a:rPr lang="en-US" sz="3600" b="1" dirty="0">
                <a:solidFill>
                  <a:srgbClr val="F7CA66"/>
                </a:solidFill>
                <a:latin typeface="Lufga" panose="00000500000000000000" pitchFamily="50" charset="0"/>
              </a:rPr>
              <a:t>Microsoft Foundry and the AI Toolkit</a:t>
            </a:r>
          </a:p>
        </p:txBody>
      </p:sp>
      <p:pic>
        <p:nvPicPr>
          <p:cNvPr id="12" name="Picture 11" descr="A person smiling with curly hair&#10;&#10;AI-generated content may be incorrect.">
            <a:extLst>
              <a:ext uri="{FF2B5EF4-FFF2-40B4-BE49-F238E27FC236}">
                <a16:creationId xmlns:a16="http://schemas.microsoft.com/office/drawing/2014/main" id="{7CF698BC-D45D-F4FA-63D2-985986660B32}"/>
              </a:ext>
            </a:extLst>
          </p:cNvPr>
          <p:cNvPicPr>
            <a:picLocks noChangeAspect="1"/>
          </p:cNvPicPr>
          <p:nvPr/>
        </p:nvPicPr>
        <p:blipFill>
          <a:blip r:embed="rId5"/>
          <a:stretch>
            <a:fillRect/>
          </a:stretch>
        </p:blipFill>
        <p:spPr>
          <a:xfrm>
            <a:off x="8892533" y="1960885"/>
            <a:ext cx="2599821" cy="2495550"/>
          </a:xfrm>
          <a:prstGeom prst="roundRect">
            <a:avLst>
              <a:gd name="adj" fmla="val 7507"/>
            </a:avLst>
          </a:prstGeom>
        </p:spPr>
      </p:pic>
      <p:sp>
        <p:nvSpPr>
          <p:cNvPr id="13" name="TextBox 12">
            <a:extLst>
              <a:ext uri="{FF2B5EF4-FFF2-40B4-BE49-F238E27FC236}">
                <a16:creationId xmlns:a16="http://schemas.microsoft.com/office/drawing/2014/main" id="{E0454A93-8EFE-8150-5A72-FB8495807CAF}"/>
              </a:ext>
            </a:extLst>
          </p:cNvPr>
          <p:cNvSpPr txBox="1"/>
          <p:nvPr/>
        </p:nvSpPr>
        <p:spPr>
          <a:xfrm>
            <a:off x="992443" y="4190970"/>
            <a:ext cx="2281394" cy="400110"/>
          </a:xfrm>
          <a:prstGeom prst="rect">
            <a:avLst/>
          </a:prstGeom>
          <a:noFill/>
        </p:spPr>
        <p:txBody>
          <a:bodyPr wrap="none" rtlCol="0">
            <a:spAutoFit/>
          </a:bodyPr>
          <a:lstStyle/>
          <a:p>
            <a:r>
              <a:rPr lang="en-US" sz="2000" dirty="0">
                <a:solidFill>
                  <a:schemeClr val="bg1"/>
                </a:solidFill>
                <a:latin typeface="Lufga" panose="00000500000000000000" pitchFamily="50" charset="0"/>
              </a:rPr>
              <a:t>01 February 2026</a:t>
            </a:r>
          </a:p>
        </p:txBody>
      </p:sp>
      <p:sp>
        <p:nvSpPr>
          <p:cNvPr id="14" name="TextBox 13">
            <a:extLst>
              <a:ext uri="{FF2B5EF4-FFF2-40B4-BE49-F238E27FC236}">
                <a16:creationId xmlns:a16="http://schemas.microsoft.com/office/drawing/2014/main" id="{E01711BD-ADA8-D97E-D438-3E812491391F}"/>
              </a:ext>
            </a:extLst>
          </p:cNvPr>
          <p:cNvSpPr txBox="1"/>
          <p:nvPr/>
        </p:nvSpPr>
        <p:spPr>
          <a:xfrm>
            <a:off x="3793386" y="4200465"/>
            <a:ext cx="3289683" cy="400110"/>
          </a:xfrm>
          <a:prstGeom prst="rect">
            <a:avLst/>
          </a:prstGeom>
          <a:noFill/>
        </p:spPr>
        <p:txBody>
          <a:bodyPr wrap="none" rtlCol="0">
            <a:spAutoFit/>
          </a:bodyPr>
          <a:lstStyle/>
          <a:p>
            <a:r>
              <a:rPr lang="en-US" sz="2000" dirty="0">
                <a:solidFill>
                  <a:schemeClr val="bg1"/>
                </a:solidFill>
                <a:latin typeface="Lufga" panose="00000500000000000000" pitchFamily="50" charset="0"/>
              </a:rPr>
              <a:t>10:00 AM – 02:00 PM CST</a:t>
            </a:r>
          </a:p>
        </p:txBody>
      </p:sp>
      <p:sp>
        <p:nvSpPr>
          <p:cNvPr id="15" name="TextBox 14">
            <a:extLst>
              <a:ext uri="{FF2B5EF4-FFF2-40B4-BE49-F238E27FC236}">
                <a16:creationId xmlns:a16="http://schemas.microsoft.com/office/drawing/2014/main" id="{876F4E22-624F-EE91-8C52-A5F5058F025D}"/>
              </a:ext>
            </a:extLst>
          </p:cNvPr>
          <p:cNvSpPr txBox="1"/>
          <p:nvPr/>
        </p:nvSpPr>
        <p:spPr>
          <a:xfrm>
            <a:off x="964014" y="4640401"/>
            <a:ext cx="5505450" cy="400110"/>
          </a:xfrm>
          <a:prstGeom prst="rect">
            <a:avLst/>
          </a:prstGeom>
          <a:noFill/>
        </p:spPr>
        <p:txBody>
          <a:bodyPr wrap="square" rtlCol="0">
            <a:spAutoFit/>
          </a:bodyPr>
          <a:lstStyle/>
          <a:p>
            <a:r>
              <a:rPr lang="en-US" sz="2000" dirty="0">
                <a:solidFill>
                  <a:schemeClr val="bg1"/>
                </a:solidFill>
                <a:latin typeface="Lufga" panose="00000500000000000000" pitchFamily="50" charset="0"/>
              </a:rPr>
              <a:t>Coworking space, Barcelona, Spain</a:t>
            </a:r>
          </a:p>
        </p:txBody>
      </p:sp>
      <p:sp>
        <p:nvSpPr>
          <p:cNvPr id="16" name="TextBox 15">
            <a:extLst>
              <a:ext uri="{FF2B5EF4-FFF2-40B4-BE49-F238E27FC236}">
                <a16:creationId xmlns:a16="http://schemas.microsoft.com/office/drawing/2014/main" id="{55E69A38-E4BF-4B9A-0C99-CA945F13DCA3}"/>
              </a:ext>
            </a:extLst>
          </p:cNvPr>
          <p:cNvSpPr txBox="1"/>
          <p:nvPr/>
        </p:nvSpPr>
        <p:spPr>
          <a:xfrm>
            <a:off x="9327462" y="4544323"/>
            <a:ext cx="1729961" cy="400110"/>
          </a:xfrm>
          <a:prstGeom prst="rect">
            <a:avLst/>
          </a:prstGeom>
          <a:noFill/>
        </p:spPr>
        <p:txBody>
          <a:bodyPr wrap="none" rtlCol="0">
            <a:spAutoFit/>
          </a:bodyPr>
          <a:lstStyle/>
          <a:p>
            <a:pPr algn="r"/>
            <a:r>
              <a:rPr lang="en-US" sz="2000" b="1" dirty="0">
                <a:solidFill>
                  <a:srgbClr val="F7CA66"/>
                </a:solidFill>
                <a:latin typeface="Lufga" panose="00000500000000000000" pitchFamily="50" charset="0"/>
              </a:rPr>
              <a:t>Tanya Smith</a:t>
            </a:r>
          </a:p>
        </p:txBody>
      </p:sp>
      <p:sp>
        <p:nvSpPr>
          <p:cNvPr id="17" name="TextBox 16">
            <a:extLst>
              <a:ext uri="{FF2B5EF4-FFF2-40B4-BE49-F238E27FC236}">
                <a16:creationId xmlns:a16="http://schemas.microsoft.com/office/drawing/2014/main" id="{9B3312E0-D81B-5049-437F-B3355C3BC79C}"/>
              </a:ext>
            </a:extLst>
          </p:cNvPr>
          <p:cNvSpPr txBox="1"/>
          <p:nvPr/>
        </p:nvSpPr>
        <p:spPr>
          <a:xfrm>
            <a:off x="9032509" y="4871234"/>
            <a:ext cx="2319866" cy="338554"/>
          </a:xfrm>
          <a:prstGeom prst="rect">
            <a:avLst/>
          </a:prstGeom>
          <a:noFill/>
        </p:spPr>
        <p:txBody>
          <a:bodyPr wrap="none" rtlCol="0">
            <a:spAutoFit/>
          </a:bodyPr>
          <a:lstStyle/>
          <a:p>
            <a:pPr algn="ctr"/>
            <a:r>
              <a:rPr lang="en-US" sz="1600" dirty="0">
                <a:solidFill>
                  <a:srgbClr val="F7CA66"/>
                </a:solidFill>
                <a:latin typeface="Lufga" panose="00000500000000000000" pitchFamily="50" charset="0"/>
              </a:rPr>
              <a:t>Sr. Software Engineer</a:t>
            </a:r>
          </a:p>
        </p:txBody>
      </p:sp>
      <p:sp>
        <p:nvSpPr>
          <p:cNvPr id="20" name="TextBox 19">
            <a:extLst>
              <a:ext uri="{FF2B5EF4-FFF2-40B4-BE49-F238E27FC236}">
                <a16:creationId xmlns:a16="http://schemas.microsoft.com/office/drawing/2014/main" id="{15E26740-7F6D-26CD-1702-E87C5A904CDA}"/>
              </a:ext>
            </a:extLst>
          </p:cNvPr>
          <p:cNvSpPr txBox="1"/>
          <p:nvPr/>
        </p:nvSpPr>
        <p:spPr>
          <a:xfrm>
            <a:off x="3799869" y="6360399"/>
            <a:ext cx="1776873" cy="338554"/>
          </a:xfrm>
          <a:prstGeom prst="rect">
            <a:avLst/>
          </a:prstGeom>
          <a:noFill/>
        </p:spPr>
        <p:txBody>
          <a:bodyPr wrap="square">
            <a:spAutoFit/>
          </a:bodyPr>
          <a:lstStyle/>
          <a:p>
            <a:pPr algn="ctr" rtl="0">
              <a:buNone/>
            </a:pPr>
            <a:r>
              <a:rPr lang="en-US" sz="1600" b="0" i="0" dirty="0">
                <a:solidFill>
                  <a:srgbClr val="FFFFFF"/>
                </a:solidFill>
                <a:effectLst/>
                <a:latin typeface="Lufga" panose="00000500000000000000" pitchFamily="50" charset="0"/>
              </a:rPr>
              <a:t>Sponsored by:</a:t>
            </a:r>
            <a:endParaRPr lang="en-US" sz="1600" dirty="0">
              <a:effectLst/>
              <a:latin typeface="Lufga" panose="00000500000000000000" pitchFamily="50" charset="0"/>
            </a:endParaRPr>
          </a:p>
        </p:txBody>
      </p:sp>
      <p:pic>
        <p:nvPicPr>
          <p:cNvPr id="22" name="Picture 21" descr="A white line icon of a calendar&#10;&#10;AI-generated content may be incorrect.">
            <a:extLst>
              <a:ext uri="{FF2B5EF4-FFF2-40B4-BE49-F238E27FC236}">
                <a16:creationId xmlns:a16="http://schemas.microsoft.com/office/drawing/2014/main" id="{FB0FE28F-205D-C7A6-2AC9-C1478D4DA14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6824" y="4256806"/>
            <a:ext cx="247190" cy="247190"/>
          </a:xfrm>
          <a:prstGeom prst="rect">
            <a:avLst/>
          </a:prstGeom>
        </p:spPr>
      </p:pic>
      <p:pic>
        <p:nvPicPr>
          <p:cNvPr id="25" name="Picture 24" descr="A white clock with a black background&#10;&#10;AI-generated content may be incorrect.">
            <a:extLst>
              <a:ext uri="{FF2B5EF4-FFF2-40B4-BE49-F238E27FC236}">
                <a16:creationId xmlns:a16="http://schemas.microsoft.com/office/drawing/2014/main" id="{028EDA41-EA6D-7B16-5C81-5E1D5981149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524949" y="4256806"/>
            <a:ext cx="268437" cy="268437"/>
          </a:xfrm>
          <a:prstGeom prst="rect">
            <a:avLst/>
          </a:prstGeom>
        </p:spPr>
      </p:pic>
      <p:pic>
        <p:nvPicPr>
          <p:cNvPr id="27" name="Picture 26" descr="A white and black logo&#10;&#10;AI-generated content may be incorrect.">
            <a:extLst>
              <a:ext uri="{FF2B5EF4-FFF2-40B4-BE49-F238E27FC236}">
                <a16:creationId xmlns:a16="http://schemas.microsoft.com/office/drawing/2014/main" id="{300BDD39-6904-2DF9-AD73-C9E6DBA6B22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6824" y="4716861"/>
            <a:ext cx="212327" cy="212327"/>
          </a:xfrm>
          <a:prstGeom prst="rect">
            <a:avLst/>
          </a:prstGeom>
        </p:spPr>
      </p:pic>
    </p:spTree>
    <p:extLst>
      <p:ext uri="{BB962C8B-B14F-4D97-AF65-F5344CB8AC3E}">
        <p14:creationId xmlns:p14="http://schemas.microsoft.com/office/powerpoint/2010/main" val="230789045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D514321-0E94-7BEF-495A-3B5FDD735D96}"/>
              </a:ext>
            </a:extLst>
          </p:cNvPr>
          <p:cNvSpPr txBox="1">
            <a:spLocks noGrp="1"/>
          </p:cNvSpPr>
          <p:nvPr>
            <p:ph type="title" idx="4294967295"/>
          </p:nvPr>
        </p:nvSpPr>
        <p:spPr>
          <a:xfrm>
            <a:off x="583096" y="2874963"/>
            <a:ext cx="4127500" cy="1108075"/>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3600" b="0" i="0" u="none" strike="noStrike" kern="1200" cap="none" spc="-50" normalizeH="0" baseline="0" noProof="0">
                <a:ln w="3175">
                  <a:noFill/>
                </a:ln>
                <a:solidFill>
                  <a:srgbClr val="000000"/>
                </a:solidFill>
                <a:effectLst/>
                <a:uLnTx/>
                <a:uFillTx/>
                <a:latin typeface="Segoe UI Semibold"/>
                <a:ea typeface="+mn-ea"/>
                <a:cs typeface="Segoe UI" pitchFamily="34" charset="0"/>
              </a:rPr>
              <a:t>Tips for meaningful agent evaluation</a:t>
            </a:r>
          </a:p>
        </p:txBody>
      </p:sp>
      <p:sp>
        <p:nvSpPr>
          <p:cNvPr id="18" name="Oval 17">
            <a:extLst>
              <a:ext uri="{FF2B5EF4-FFF2-40B4-BE49-F238E27FC236}">
                <a16:creationId xmlns:a16="http://schemas.microsoft.com/office/drawing/2014/main" id="{D5D93D62-292E-0C81-BA3F-32F2A7FC3DCB}"/>
              </a:ext>
              <a:ext uri="{C183D7F6-B498-43B3-948B-1728B52AA6E4}">
                <adec:decorative xmlns:adec="http://schemas.microsoft.com/office/drawing/2017/decorative" val="1"/>
              </a:ext>
            </a:extLst>
          </p:cNvPr>
          <p:cNvSpPr/>
          <p:nvPr/>
        </p:nvSpPr>
        <p:spPr bwMode="auto">
          <a:xfrm>
            <a:off x="5597401" y="747350"/>
            <a:ext cx="618123" cy="618123"/>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r" defTabSz="914437" rtl="1"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pic>
        <p:nvPicPr>
          <p:cNvPr id="12" name="Graphic 11" descr="Toggle icon">
            <a:extLst>
              <a:ext uri="{FF2B5EF4-FFF2-40B4-BE49-F238E27FC236}">
                <a16:creationId xmlns:a16="http://schemas.microsoft.com/office/drawing/2014/main" id="{52941D05-D3E1-3AE8-C672-0E636347CA8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67041" y="916990"/>
            <a:ext cx="278842" cy="278842"/>
          </a:xfrm>
          <a:prstGeom prst="rect">
            <a:avLst/>
          </a:prstGeom>
        </p:spPr>
      </p:pic>
      <p:sp>
        <p:nvSpPr>
          <p:cNvPr id="28" name="TextBox 27">
            <a:extLst>
              <a:ext uri="{FF2B5EF4-FFF2-40B4-BE49-F238E27FC236}">
                <a16:creationId xmlns:a16="http://schemas.microsoft.com/office/drawing/2014/main" id="{A4DDBC2D-63F8-DC6F-4037-FBF408F450B1}"/>
              </a:ext>
            </a:extLst>
          </p:cNvPr>
          <p:cNvSpPr txBox="1"/>
          <p:nvPr/>
        </p:nvSpPr>
        <p:spPr>
          <a:xfrm>
            <a:off x="6461415" y="902522"/>
            <a:ext cx="4884447" cy="307777"/>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49" rtl="0" eaLnBrk="1" fontAlgn="auto" latinLnBrk="0" hangingPunct="1">
              <a:lnSpc>
                <a:spcPct val="100000"/>
              </a:lnSpc>
              <a:spcBef>
                <a:spcPts val="200"/>
              </a:spcBef>
              <a:spcAft>
                <a:spcPts val="0"/>
              </a:spcAft>
              <a:buClrTx/>
              <a:buSzTx/>
              <a:buFontTx/>
              <a:buNone/>
              <a:tabLst/>
              <a:defRPr/>
            </a:pP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Change</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 one variable at a time</a:t>
            </a:r>
          </a:p>
        </p:txBody>
      </p:sp>
      <p:sp>
        <p:nvSpPr>
          <p:cNvPr id="21" name="Oval 20">
            <a:extLst>
              <a:ext uri="{FF2B5EF4-FFF2-40B4-BE49-F238E27FC236}">
                <a16:creationId xmlns:a16="http://schemas.microsoft.com/office/drawing/2014/main" id="{5E5F18C3-E616-B58D-916E-3297C43B1E96}"/>
              </a:ext>
              <a:ext uri="{C183D7F6-B498-43B3-948B-1728B52AA6E4}">
                <adec:decorative xmlns:adec="http://schemas.microsoft.com/office/drawing/2017/decorative" val="1"/>
              </a:ext>
            </a:extLst>
          </p:cNvPr>
          <p:cNvSpPr/>
          <p:nvPr/>
        </p:nvSpPr>
        <p:spPr bwMode="auto">
          <a:xfrm>
            <a:off x="5597401" y="1690146"/>
            <a:ext cx="618123" cy="618123"/>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37"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pic>
        <p:nvPicPr>
          <p:cNvPr id="14" name="Graphic 13" descr="Document with pen icon">
            <a:extLst>
              <a:ext uri="{FF2B5EF4-FFF2-40B4-BE49-F238E27FC236}">
                <a16:creationId xmlns:a16="http://schemas.microsoft.com/office/drawing/2014/main" id="{CBB76D26-796B-7EE1-977C-1435E6EC3CE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767041" y="1859786"/>
            <a:ext cx="278843" cy="278843"/>
          </a:xfrm>
          <a:prstGeom prst="rect">
            <a:avLst/>
          </a:prstGeom>
        </p:spPr>
      </p:pic>
      <p:sp>
        <p:nvSpPr>
          <p:cNvPr id="29" name="TextBox 28">
            <a:extLst>
              <a:ext uri="{FF2B5EF4-FFF2-40B4-BE49-F238E27FC236}">
                <a16:creationId xmlns:a16="http://schemas.microsoft.com/office/drawing/2014/main" id="{5D3C771B-A9E9-E388-CAC0-21D939340DD9}"/>
              </a:ext>
            </a:extLst>
          </p:cNvPr>
          <p:cNvSpPr txBox="1"/>
          <p:nvPr/>
        </p:nvSpPr>
        <p:spPr>
          <a:xfrm>
            <a:off x="6461415" y="1845318"/>
            <a:ext cx="4884447" cy="307777"/>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49" rtl="0" eaLnBrk="1" fontAlgn="auto" latinLnBrk="0" hangingPunct="1">
              <a:lnSpc>
                <a:spcPct val="100000"/>
              </a:lnSpc>
              <a:spcBef>
                <a:spcPts val="200"/>
              </a:spcBef>
              <a:spcAft>
                <a:spcPts val="0"/>
              </a:spcAft>
              <a:buClrTx/>
              <a:buSzTx/>
              <a:buFontTx/>
              <a:buNone/>
              <a:tabLst/>
              <a:defRPr/>
            </a:pP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Use</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 identical prompts </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for fair tests</a:t>
            </a:r>
          </a:p>
        </p:txBody>
      </p:sp>
      <p:sp>
        <p:nvSpPr>
          <p:cNvPr id="23" name="Oval 22">
            <a:extLst>
              <a:ext uri="{FF2B5EF4-FFF2-40B4-BE49-F238E27FC236}">
                <a16:creationId xmlns:a16="http://schemas.microsoft.com/office/drawing/2014/main" id="{27FA5C8A-FEDC-B441-2E76-0B4D2CA8FEEA}"/>
              </a:ext>
              <a:ext uri="{C183D7F6-B498-43B3-948B-1728B52AA6E4}">
                <adec:decorative xmlns:adec="http://schemas.microsoft.com/office/drawing/2017/decorative" val="1"/>
              </a:ext>
            </a:extLst>
          </p:cNvPr>
          <p:cNvSpPr/>
          <p:nvPr/>
        </p:nvSpPr>
        <p:spPr bwMode="auto">
          <a:xfrm>
            <a:off x="5597401" y="2632942"/>
            <a:ext cx="618123" cy="618123"/>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37"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pic>
        <p:nvPicPr>
          <p:cNvPr id="16" name="Graphic 15" descr="Paper icon">
            <a:extLst>
              <a:ext uri="{FF2B5EF4-FFF2-40B4-BE49-F238E27FC236}">
                <a16:creationId xmlns:a16="http://schemas.microsoft.com/office/drawing/2014/main" id="{169FC470-110F-CC3F-B9C6-38A7E3C8448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67042" y="2802583"/>
            <a:ext cx="278842" cy="278842"/>
          </a:xfrm>
          <a:prstGeom prst="rect">
            <a:avLst/>
          </a:prstGeom>
        </p:spPr>
      </p:pic>
      <p:sp>
        <p:nvSpPr>
          <p:cNvPr id="30" name="TextBox 29">
            <a:extLst>
              <a:ext uri="{FF2B5EF4-FFF2-40B4-BE49-F238E27FC236}">
                <a16:creationId xmlns:a16="http://schemas.microsoft.com/office/drawing/2014/main" id="{02740DC9-DD85-E947-6782-3AF3AD3806CE}"/>
              </a:ext>
            </a:extLst>
          </p:cNvPr>
          <p:cNvSpPr txBox="1"/>
          <p:nvPr/>
        </p:nvSpPr>
        <p:spPr>
          <a:xfrm>
            <a:off x="6461415" y="2788114"/>
            <a:ext cx="4884447" cy="307777"/>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49" rtl="0" eaLnBrk="1" fontAlgn="auto" latinLnBrk="0" hangingPunct="1">
              <a:lnSpc>
                <a:spcPct val="100000"/>
              </a:lnSpc>
              <a:spcBef>
                <a:spcPts val="200"/>
              </a:spcBef>
              <a:spcAft>
                <a:spcPts val="0"/>
              </a:spcAft>
              <a:buClrTx/>
              <a:buSzTx/>
              <a:buFontTx/>
              <a:buNone/>
              <a:tabLst/>
              <a:defRPr/>
            </a:pP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Score with a </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consistent rubric</a:t>
            </a:r>
          </a:p>
        </p:txBody>
      </p:sp>
      <p:sp>
        <p:nvSpPr>
          <p:cNvPr id="25" name="Oval 24">
            <a:extLst>
              <a:ext uri="{FF2B5EF4-FFF2-40B4-BE49-F238E27FC236}">
                <a16:creationId xmlns:a16="http://schemas.microsoft.com/office/drawing/2014/main" id="{4667DC2F-FDAB-23A4-743C-F8FB61EEE36D}"/>
              </a:ext>
              <a:ext uri="{C183D7F6-B498-43B3-948B-1728B52AA6E4}">
                <adec:decorative xmlns:adec="http://schemas.microsoft.com/office/drawing/2017/decorative" val="1"/>
              </a:ext>
            </a:extLst>
          </p:cNvPr>
          <p:cNvSpPr/>
          <p:nvPr/>
        </p:nvSpPr>
        <p:spPr bwMode="auto">
          <a:xfrm>
            <a:off x="5597401" y="3575738"/>
            <a:ext cx="618123" cy="618123"/>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37"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pic>
        <p:nvPicPr>
          <p:cNvPr id="19" name="Graphic 18" descr="Paper with a clock icon">
            <a:extLst>
              <a:ext uri="{FF2B5EF4-FFF2-40B4-BE49-F238E27FC236}">
                <a16:creationId xmlns:a16="http://schemas.microsoft.com/office/drawing/2014/main" id="{48087425-38EC-1101-F765-C8F55BC9CFA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67042" y="3745379"/>
            <a:ext cx="278841" cy="278841"/>
          </a:xfrm>
          <a:prstGeom prst="rect">
            <a:avLst/>
          </a:prstGeom>
        </p:spPr>
      </p:pic>
      <p:sp>
        <p:nvSpPr>
          <p:cNvPr id="31" name="TextBox 30">
            <a:extLst>
              <a:ext uri="{FF2B5EF4-FFF2-40B4-BE49-F238E27FC236}">
                <a16:creationId xmlns:a16="http://schemas.microsoft.com/office/drawing/2014/main" id="{08FA4D98-34FD-A589-FEF3-D218BD02489D}"/>
              </a:ext>
            </a:extLst>
          </p:cNvPr>
          <p:cNvSpPr txBox="1"/>
          <p:nvPr/>
        </p:nvSpPr>
        <p:spPr>
          <a:xfrm>
            <a:off x="6461415" y="3730910"/>
            <a:ext cx="4884447" cy="307777"/>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49" rtl="0" eaLnBrk="1" fontAlgn="auto" latinLnBrk="0" hangingPunct="1">
              <a:lnSpc>
                <a:spcPct val="100000"/>
              </a:lnSpc>
              <a:spcBef>
                <a:spcPts val="200"/>
              </a:spcBef>
              <a:spcAft>
                <a:spcPts val="0"/>
              </a:spcAft>
              <a:buClrTx/>
              <a:buSzTx/>
              <a:buFontTx/>
              <a:buNone/>
              <a:tabLst/>
              <a:defRPr/>
            </a:pP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Keep</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 </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a</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 changelog </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of changes</a:t>
            </a:r>
          </a:p>
        </p:txBody>
      </p:sp>
      <p:sp>
        <p:nvSpPr>
          <p:cNvPr id="4" name="Oval 3">
            <a:extLst>
              <a:ext uri="{FF2B5EF4-FFF2-40B4-BE49-F238E27FC236}">
                <a16:creationId xmlns:a16="http://schemas.microsoft.com/office/drawing/2014/main" id="{C468E134-6566-C7F4-F603-3B335E6542BF}"/>
              </a:ext>
              <a:ext uri="{C183D7F6-B498-43B3-948B-1728B52AA6E4}">
                <adec:decorative xmlns:adec="http://schemas.microsoft.com/office/drawing/2017/decorative" val="1"/>
              </a:ext>
            </a:extLst>
          </p:cNvPr>
          <p:cNvSpPr/>
          <p:nvPr/>
        </p:nvSpPr>
        <p:spPr bwMode="auto">
          <a:xfrm>
            <a:off x="5597401" y="4518535"/>
            <a:ext cx="618123" cy="618123"/>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37"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pic>
        <p:nvPicPr>
          <p:cNvPr id="32" name="Graphic 31" descr="Browser with a pen icon">
            <a:extLst>
              <a:ext uri="{FF2B5EF4-FFF2-40B4-BE49-F238E27FC236}">
                <a16:creationId xmlns:a16="http://schemas.microsoft.com/office/drawing/2014/main" id="{E983D57D-49CE-A5D7-1355-F86E33AD905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767043" y="4688176"/>
            <a:ext cx="278840" cy="278840"/>
          </a:xfrm>
          <a:prstGeom prst="rect">
            <a:avLst/>
          </a:prstGeom>
        </p:spPr>
      </p:pic>
      <p:sp>
        <p:nvSpPr>
          <p:cNvPr id="6" name="TextBox 5">
            <a:extLst>
              <a:ext uri="{FF2B5EF4-FFF2-40B4-BE49-F238E27FC236}">
                <a16:creationId xmlns:a16="http://schemas.microsoft.com/office/drawing/2014/main" id="{B9D737C9-D4A7-373D-C61B-0FE78E38A2EA}"/>
              </a:ext>
            </a:extLst>
          </p:cNvPr>
          <p:cNvSpPr txBox="1"/>
          <p:nvPr/>
        </p:nvSpPr>
        <p:spPr>
          <a:xfrm>
            <a:off x="6461415" y="4673707"/>
            <a:ext cx="4884447" cy="307777"/>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49" rtl="0" eaLnBrk="1" fontAlgn="auto" latinLnBrk="0" hangingPunct="1">
              <a:lnSpc>
                <a:spcPct val="100000"/>
              </a:lnSpc>
              <a:spcBef>
                <a:spcPts val="200"/>
              </a:spcBef>
              <a:spcAft>
                <a:spcPts val="0"/>
              </a:spcAft>
              <a:buClrTx/>
              <a:buSzTx/>
              <a:buFontTx/>
              <a:buNone/>
              <a:tabLst/>
              <a:defRPr/>
            </a:pP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Note</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 trade-offs </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(e.g., speed vs. quality)</a:t>
            </a:r>
          </a:p>
        </p:txBody>
      </p:sp>
      <p:sp>
        <p:nvSpPr>
          <p:cNvPr id="7" name="Oval 6">
            <a:extLst>
              <a:ext uri="{FF2B5EF4-FFF2-40B4-BE49-F238E27FC236}">
                <a16:creationId xmlns:a16="http://schemas.microsoft.com/office/drawing/2014/main" id="{78225119-D821-C78D-837B-4A76A55A7C27}"/>
              </a:ext>
              <a:ext uri="{C183D7F6-B498-43B3-948B-1728B52AA6E4}">
                <adec:decorative xmlns:adec="http://schemas.microsoft.com/office/drawing/2017/decorative" val="1"/>
              </a:ext>
            </a:extLst>
          </p:cNvPr>
          <p:cNvSpPr/>
          <p:nvPr/>
        </p:nvSpPr>
        <p:spPr bwMode="auto">
          <a:xfrm>
            <a:off x="5597401" y="5461332"/>
            <a:ext cx="618123" cy="618123"/>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37"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sp>
        <p:nvSpPr>
          <p:cNvPr id="8" name="Graphic 19" descr="Icon of a lightbulb">
            <a:extLst>
              <a:ext uri="{FF2B5EF4-FFF2-40B4-BE49-F238E27FC236}">
                <a16:creationId xmlns:a16="http://schemas.microsoft.com/office/drawing/2014/main" id="{A8050609-383C-DF65-56BC-65B4A8B58711}"/>
              </a:ext>
              <a:ext uri="{C183D7F6-B498-43B3-948B-1728B52AA6E4}">
                <adec:decorative xmlns:adec="http://schemas.microsoft.com/office/drawing/2017/decorative" val="0"/>
              </a:ext>
            </a:extLst>
          </p:cNvPr>
          <p:cNvSpPr/>
          <p:nvPr/>
        </p:nvSpPr>
        <p:spPr>
          <a:xfrm>
            <a:off x="5814566" y="5643647"/>
            <a:ext cx="183792" cy="253492"/>
          </a:xfrm>
          <a:custGeom>
            <a:avLst/>
            <a:gdLst>
              <a:gd name="connsiteX0" fmla="*/ 102756 w 138112"/>
              <a:gd name="connsiteY0" fmla="*/ 161906 h 190490"/>
              <a:gd name="connsiteX1" fmla="*/ 99993 w 138112"/>
              <a:gd name="connsiteY1" fmla="*/ 173898 h 190490"/>
              <a:gd name="connsiteX2" fmla="*/ 80753 w 138112"/>
              <a:gd name="connsiteY2" fmla="*/ 190424 h 190490"/>
              <a:gd name="connsiteX3" fmla="*/ 79105 w 138112"/>
              <a:gd name="connsiteY3" fmla="*/ 190490 h 190490"/>
              <a:gd name="connsiteX4" fmla="*/ 58998 w 138112"/>
              <a:gd name="connsiteY4" fmla="*/ 190490 h 190490"/>
              <a:gd name="connsiteX5" fmla="*/ 38548 w 138112"/>
              <a:gd name="connsiteY5" fmla="*/ 175470 h 190490"/>
              <a:gd name="connsiteX6" fmla="*/ 38110 w 138112"/>
              <a:gd name="connsiteY6" fmla="*/ 173879 h 190490"/>
              <a:gd name="connsiteX7" fmla="*/ 35347 w 138112"/>
              <a:gd name="connsiteY7" fmla="*/ 161906 h 190490"/>
              <a:gd name="connsiteX8" fmla="*/ 102756 w 138112"/>
              <a:gd name="connsiteY8" fmla="*/ 161906 h 190490"/>
              <a:gd name="connsiteX9" fmla="*/ 69056 w 138112"/>
              <a:gd name="connsiteY9" fmla="*/ 0 h 190490"/>
              <a:gd name="connsiteX10" fmla="*/ 138113 w 138112"/>
              <a:gd name="connsiteY10" fmla="*/ 69056 h 190490"/>
              <a:gd name="connsiteX11" fmla="*/ 111776 w 138112"/>
              <a:gd name="connsiteY11" fmla="*/ 124682 h 190490"/>
              <a:gd name="connsiteX12" fmla="*/ 111100 w 138112"/>
              <a:gd name="connsiteY12" fmla="*/ 125873 h 190490"/>
              <a:gd name="connsiteX13" fmla="*/ 106070 w 138112"/>
              <a:gd name="connsiteY13" fmla="*/ 147618 h 190490"/>
              <a:gd name="connsiteX14" fmla="*/ 32042 w 138112"/>
              <a:gd name="connsiteY14" fmla="*/ 147618 h 190490"/>
              <a:gd name="connsiteX15" fmla="*/ 27032 w 138112"/>
              <a:gd name="connsiteY15" fmla="*/ 125873 h 190490"/>
              <a:gd name="connsiteX16" fmla="*/ 26356 w 138112"/>
              <a:gd name="connsiteY16" fmla="*/ 124692 h 190490"/>
              <a:gd name="connsiteX17" fmla="*/ 0 w 138112"/>
              <a:gd name="connsiteY17" fmla="*/ 69047 h 190490"/>
              <a:gd name="connsiteX18" fmla="*/ 69056 w 138112"/>
              <a:gd name="connsiteY18" fmla="*/ 0 h 19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8112" h="190490">
                <a:moveTo>
                  <a:pt x="102756" y="161906"/>
                </a:moveTo>
                <a:lnTo>
                  <a:pt x="99993" y="173898"/>
                </a:lnTo>
                <a:cubicBezTo>
                  <a:pt x="97878" y="183018"/>
                  <a:pt x="90087" y="189708"/>
                  <a:pt x="80753" y="190424"/>
                </a:cubicBezTo>
                <a:lnTo>
                  <a:pt x="79105" y="190490"/>
                </a:lnTo>
                <a:lnTo>
                  <a:pt x="58998" y="190490"/>
                </a:lnTo>
                <a:cubicBezTo>
                  <a:pt x="49631" y="190490"/>
                  <a:pt x="41349" y="184408"/>
                  <a:pt x="38548" y="175470"/>
                </a:cubicBezTo>
                <a:lnTo>
                  <a:pt x="38110" y="173879"/>
                </a:lnTo>
                <a:lnTo>
                  <a:pt x="35347" y="161906"/>
                </a:lnTo>
                <a:lnTo>
                  <a:pt x="102756" y="161906"/>
                </a:lnTo>
                <a:close/>
                <a:moveTo>
                  <a:pt x="69056" y="0"/>
                </a:moveTo>
                <a:cubicBezTo>
                  <a:pt x="107195" y="0"/>
                  <a:pt x="138113" y="30918"/>
                  <a:pt x="138113" y="69056"/>
                </a:cubicBezTo>
                <a:cubicBezTo>
                  <a:pt x="138113" y="89402"/>
                  <a:pt x="129197" y="108042"/>
                  <a:pt x="111776" y="124682"/>
                </a:cubicBezTo>
                <a:cubicBezTo>
                  <a:pt x="111439" y="125004"/>
                  <a:pt x="111203" y="125419"/>
                  <a:pt x="111100" y="125873"/>
                </a:cubicBezTo>
                <a:lnTo>
                  <a:pt x="106070" y="147618"/>
                </a:lnTo>
                <a:lnTo>
                  <a:pt x="32042" y="147618"/>
                </a:lnTo>
                <a:lnTo>
                  <a:pt x="27032" y="125873"/>
                </a:lnTo>
                <a:cubicBezTo>
                  <a:pt x="26926" y="125421"/>
                  <a:pt x="26691" y="125011"/>
                  <a:pt x="26356" y="124692"/>
                </a:cubicBezTo>
                <a:cubicBezTo>
                  <a:pt x="8925" y="108042"/>
                  <a:pt x="0" y="89402"/>
                  <a:pt x="0" y="69047"/>
                </a:cubicBezTo>
                <a:cubicBezTo>
                  <a:pt x="5" y="30912"/>
                  <a:pt x="30921" y="0"/>
                  <a:pt x="69056" y="0"/>
                </a:cubicBezTo>
                <a:close/>
              </a:path>
            </a:pathLst>
          </a:custGeom>
          <a:solidFill>
            <a:srgbClr val="FFFFFF"/>
          </a:solidFill>
          <a:ln w="12700">
            <a:noFill/>
            <a:headEnd type="none" w="med" len="med"/>
            <a:tailEnd type="none" w="med" len="med"/>
          </a:ln>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9" name="TextBox 8">
            <a:extLst>
              <a:ext uri="{FF2B5EF4-FFF2-40B4-BE49-F238E27FC236}">
                <a16:creationId xmlns:a16="http://schemas.microsoft.com/office/drawing/2014/main" id="{8E29D490-ED28-72A9-AB11-21DA91D84B86}"/>
              </a:ext>
            </a:extLst>
          </p:cNvPr>
          <p:cNvSpPr txBox="1"/>
          <p:nvPr/>
        </p:nvSpPr>
        <p:spPr>
          <a:xfrm>
            <a:off x="6461415" y="5616504"/>
            <a:ext cx="4884447" cy="307777"/>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49" rtl="0" eaLnBrk="1" fontAlgn="auto" latinLnBrk="0" hangingPunct="1">
              <a:lnSpc>
                <a:spcPct val="100000"/>
              </a:lnSpc>
              <a:spcBef>
                <a:spcPts val="200"/>
              </a:spcBef>
              <a:spcAft>
                <a:spcPts val="0"/>
              </a:spcAft>
              <a:buClrTx/>
              <a:buSzTx/>
              <a:buFontTx/>
              <a:buNone/>
              <a:tabLst/>
              <a:defRPr/>
            </a:pP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Learn</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 why </a:t>
            </a: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a:ea typeface="+mn-ea"/>
                <a:cs typeface="+mn-cs"/>
              </a:rPr>
              <a:t>a version wins</a:t>
            </a:r>
          </a:p>
        </p:txBody>
      </p:sp>
    </p:spTree>
    <p:extLst>
      <p:ext uri="{BB962C8B-B14F-4D97-AF65-F5344CB8AC3E}">
        <p14:creationId xmlns:p14="http://schemas.microsoft.com/office/powerpoint/2010/main" val="1289639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grpId="1" nodeType="withEffect">
                                  <p:stCondLst>
                                    <p:cond delay="0"/>
                                  </p:stCondLst>
                                  <p:childTnLst>
                                    <p:animMotion origin="layout" path="M 2.70833E-6 0 L 2.70833E-6 0.03542 " pathEditMode="relative" rAng="0" ptsTypes="AA">
                                      <p:cBhvr>
                                        <p:cTn id="9" dur="700" spd="-100000" fill="hold"/>
                                        <p:tgtEl>
                                          <p:spTgt spid="3"/>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10" presetClass="entr" presetSubtype="0" fill="hold" grpId="0" nodeType="withEffect">
                                  <p:stCondLst>
                                    <p:cond delay="20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30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par>
                                <p:cTn id="19" presetID="10" presetClass="entr" presetSubtype="0" fill="hold" grpId="0" nodeType="withEffect">
                                  <p:stCondLst>
                                    <p:cond delay="40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500"/>
                                        <p:tgtEl>
                                          <p:spTgt spid="31"/>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par>
                                <p:cTn id="28" presetID="10" presetClass="entr" presetSubtype="0" fill="hold" grpId="0" nodeType="withEffect">
                                  <p:stCondLst>
                                    <p:cond delay="40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par>
                                <p:cTn id="31" presetID="10" presetClass="entr" presetSubtype="0" fill="hold" grpId="0" nodeType="withEffect">
                                  <p:stCondLst>
                                    <p:cond delay="30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grpId="0" nodeType="withEffect">
                                  <p:stCondLst>
                                    <p:cond delay="20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grpId="0" nodeType="withEffect">
                                  <p:stCondLst>
                                    <p:cond delay="10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par>
                                <p:cTn id="40" presetID="10" presetClass="entr" presetSubtype="0" fill="hold" grpId="0" nodeType="withEffect">
                                  <p:stCondLst>
                                    <p:cond delay="50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par>
                                <p:cTn id="43" presetID="10" presetClass="entr" presetSubtype="0" fill="hold" grpId="0" nodeType="withEffect">
                                  <p:stCondLst>
                                    <p:cond delay="50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500"/>
                                        <p:tgtEl>
                                          <p:spTgt spid="7"/>
                                        </p:tgtEl>
                                      </p:cBhvr>
                                    </p:animEffect>
                                  </p:childTnLst>
                                </p:cTn>
                              </p:par>
                              <p:par>
                                <p:cTn id="46" presetID="10" presetClass="entr" presetSubtype="0" fill="hold" grpId="0" nodeType="withEffect">
                                  <p:stCondLst>
                                    <p:cond delay="500"/>
                                  </p:stCondLst>
                                  <p:childTnLst>
                                    <p:set>
                                      <p:cBhvr>
                                        <p:cTn id="47" dur="1" fill="hold">
                                          <p:stCondLst>
                                            <p:cond delay="0"/>
                                          </p:stCondLst>
                                        </p:cTn>
                                        <p:tgtEl>
                                          <p:spTgt spid="8"/>
                                        </p:tgtEl>
                                        <p:attrNameLst>
                                          <p:attrName>style.visibility</p:attrName>
                                        </p:attrNameLst>
                                      </p:cBhvr>
                                      <p:to>
                                        <p:strVal val="visible"/>
                                      </p:to>
                                    </p:set>
                                    <p:animEffect transition="in" filter="fade">
                                      <p:cBhvr>
                                        <p:cTn id="48" dur="500"/>
                                        <p:tgtEl>
                                          <p:spTgt spid="8"/>
                                        </p:tgtEl>
                                      </p:cBhvr>
                                    </p:animEffect>
                                  </p:childTnLst>
                                </p:cTn>
                              </p:par>
                              <p:par>
                                <p:cTn id="49" presetID="10" presetClass="entr" presetSubtype="0" fill="hold" nodeType="withEffect">
                                  <p:stCondLst>
                                    <p:cond delay="10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500"/>
                                        <p:tgtEl>
                                          <p:spTgt spid="12"/>
                                        </p:tgtEl>
                                      </p:cBhvr>
                                    </p:animEffect>
                                  </p:childTnLst>
                                </p:cTn>
                              </p:par>
                              <p:par>
                                <p:cTn id="52" presetID="10" presetClass="entr" presetSubtype="0" fill="hold" nodeType="withEffect">
                                  <p:stCondLst>
                                    <p:cond delay="50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500"/>
                                        <p:tgtEl>
                                          <p:spTgt spid="32"/>
                                        </p:tgtEl>
                                      </p:cBhvr>
                                    </p:animEffect>
                                  </p:childTnLst>
                                </p:cTn>
                              </p:par>
                              <p:par>
                                <p:cTn id="55" presetID="10" presetClass="entr" presetSubtype="0" fill="hold" nodeType="withEffect">
                                  <p:stCondLst>
                                    <p:cond delay="400"/>
                                  </p:stCondLst>
                                  <p:childTnLst>
                                    <p:set>
                                      <p:cBhvr>
                                        <p:cTn id="56" dur="1" fill="hold">
                                          <p:stCondLst>
                                            <p:cond delay="0"/>
                                          </p:stCondLst>
                                        </p:cTn>
                                        <p:tgtEl>
                                          <p:spTgt spid="19"/>
                                        </p:tgtEl>
                                        <p:attrNameLst>
                                          <p:attrName>style.visibility</p:attrName>
                                        </p:attrNameLst>
                                      </p:cBhvr>
                                      <p:to>
                                        <p:strVal val="visible"/>
                                      </p:to>
                                    </p:set>
                                    <p:animEffect transition="in" filter="fade">
                                      <p:cBhvr>
                                        <p:cTn id="57" dur="500"/>
                                        <p:tgtEl>
                                          <p:spTgt spid="19"/>
                                        </p:tgtEl>
                                      </p:cBhvr>
                                    </p:animEffect>
                                  </p:childTnLst>
                                </p:cTn>
                              </p:par>
                              <p:par>
                                <p:cTn id="58" presetID="10" presetClass="entr" presetSubtype="0" fill="hold" nodeType="withEffect">
                                  <p:stCondLst>
                                    <p:cond delay="30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500"/>
                                        <p:tgtEl>
                                          <p:spTgt spid="16"/>
                                        </p:tgtEl>
                                      </p:cBhvr>
                                    </p:animEffect>
                                  </p:childTnLst>
                                </p:cTn>
                              </p:par>
                              <p:par>
                                <p:cTn id="61" presetID="10" presetClass="entr" presetSubtype="0" fill="hold" nodeType="withEffect">
                                  <p:stCondLst>
                                    <p:cond delay="200"/>
                                  </p:stCondLst>
                                  <p:childTnLst>
                                    <p:set>
                                      <p:cBhvr>
                                        <p:cTn id="62" dur="1" fill="hold">
                                          <p:stCondLst>
                                            <p:cond delay="0"/>
                                          </p:stCondLst>
                                        </p:cTn>
                                        <p:tgtEl>
                                          <p:spTgt spid="14"/>
                                        </p:tgtEl>
                                        <p:attrNameLst>
                                          <p:attrName>style.visibility</p:attrName>
                                        </p:attrNameLst>
                                      </p:cBhvr>
                                      <p:to>
                                        <p:strVal val="visible"/>
                                      </p:to>
                                    </p:set>
                                    <p:animEffect transition="in" filter="fade">
                                      <p:cBhvr>
                                        <p:cTn id="6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18" grpId="0" animBg="1"/>
      <p:bldP spid="28" grpId="0"/>
      <p:bldP spid="21" grpId="0" animBg="1"/>
      <p:bldP spid="29" grpId="0"/>
      <p:bldP spid="23" grpId="0" animBg="1"/>
      <p:bldP spid="30" grpId="0"/>
      <p:bldP spid="25" grpId="0" animBg="1"/>
      <p:bldP spid="31" grpId="0"/>
      <p:bldP spid="4" grpId="0" animBg="1"/>
      <p:bldP spid="6" grpId="0"/>
      <p:bldP spid="7" grpId="0" animBg="1"/>
      <p:bldP spid="8" grpId="0" animBg="1"/>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AEFB25-AA1F-C469-9EE2-BAA545D929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7EE0E1-FAB2-3F07-791E-C4642914824C}"/>
              </a:ext>
            </a:extLst>
          </p:cNvPr>
          <p:cNvSpPr>
            <a:spLocks noGrp="1"/>
          </p:cNvSpPr>
          <p:nvPr>
            <p:ph type="title"/>
          </p:nvPr>
        </p:nvSpPr>
        <p:spPr>
          <a:xfrm>
            <a:off x="585216" y="3152001"/>
            <a:ext cx="6217920" cy="553998"/>
          </a:xfrm>
        </p:spPr>
        <p:txBody>
          <a:bodyPr/>
          <a:lstStyle/>
          <a:p>
            <a:r>
              <a:rPr lang="en-US"/>
              <a:t>Demo: Export agent code</a:t>
            </a:r>
          </a:p>
        </p:txBody>
      </p:sp>
    </p:spTree>
    <p:extLst>
      <p:ext uri="{BB962C8B-B14F-4D97-AF65-F5344CB8AC3E}">
        <p14:creationId xmlns:p14="http://schemas.microsoft.com/office/powerpoint/2010/main" val="3087443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19316B-BE34-CA48-980C-4DD3E1D5B2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81A030-C96B-2F02-0693-25F73AB598FE}"/>
              </a:ext>
            </a:extLst>
          </p:cNvPr>
          <p:cNvSpPr>
            <a:spLocks noGrp="1"/>
          </p:cNvSpPr>
          <p:nvPr>
            <p:ph type="title"/>
          </p:nvPr>
        </p:nvSpPr>
        <p:spPr>
          <a:xfrm>
            <a:off x="585216" y="3152001"/>
            <a:ext cx="6675120" cy="553998"/>
          </a:xfrm>
        </p:spPr>
        <p:txBody>
          <a:bodyPr/>
          <a:lstStyle/>
          <a:p>
            <a:r>
              <a:rPr lang="en-US"/>
              <a:t>Deploy to Azure</a:t>
            </a:r>
          </a:p>
        </p:txBody>
      </p:sp>
    </p:spTree>
    <p:extLst>
      <p:ext uri="{BB962C8B-B14F-4D97-AF65-F5344CB8AC3E}">
        <p14:creationId xmlns:p14="http://schemas.microsoft.com/office/powerpoint/2010/main" val="793037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18">
          <a:extLst>
            <a:ext uri="{FF2B5EF4-FFF2-40B4-BE49-F238E27FC236}">
              <a16:creationId xmlns:a16="http://schemas.microsoft.com/office/drawing/2014/main" id="{B1937CFB-8F43-DAF8-E616-8321164281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DA4179-798D-8A55-5FE6-6ABA9EBCA6D7}"/>
              </a:ext>
            </a:extLst>
          </p:cNvPr>
          <p:cNvSpPr>
            <a:spLocks noGrp="1"/>
          </p:cNvSpPr>
          <p:nvPr>
            <p:ph type="title"/>
          </p:nvPr>
        </p:nvSpPr>
        <p:spPr>
          <a:xfrm>
            <a:off x="588263" y="1863059"/>
            <a:ext cx="3425472" cy="1107996"/>
          </a:xfrm>
        </p:spPr>
        <p:txBody>
          <a:bodyPr/>
          <a:lstStyle/>
          <a:p>
            <a:r>
              <a:rPr lang="en-US"/>
              <a:t>GitHub Copilot </a:t>
            </a:r>
            <a:r>
              <a:rPr lang="en-US">
                <a:gradFill flip="none" rotWithShape="1">
                  <a:gsLst>
                    <a:gs pos="80000">
                      <a:srgbClr val="0A6BBA"/>
                    </a:gs>
                    <a:gs pos="0">
                      <a:srgbClr val="7656AD"/>
                    </a:gs>
                  </a:gsLst>
                  <a:path path="circle">
                    <a:fillToRect l="100000" t="100000"/>
                  </a:path>
                  <a:tileRect r="-100000" b="-100000"/>
                </a:gradFill>
              </a:rPr>
              <a:t>for Azure</a:t>
            </a:r>
          </a:p>
        </p:txBody>
      </p:sp>
      <p:sp>
        <p:nvSpPr>
          <p:cNvPr id="5" name="Title 1">
            <a:extLst>
              <a:ext uri="{FF2B5EF4-FFF2-40B4-BE49-F238E27FC236}">
                <a16:creationId xmlns:a16="http://schemas.microsoft.com/office/drawing/2014/main" id="{2B0E0DF2-2241-2350-6D1F-A681510AB01D}"/>
              </a:ext>
            </a:extLst>
          </p:cNvPr>
          <p:cNvSpPr txBox="1">
            <a:spLocks/>
          </p:cNvSpPr>
          <p:nvPr/>
        </p:nvSpPr>
        <p:spPr>
          <a:xfrm>
            <a:off x="588263" y="3232281"/>
            <a:ext cx="3221737" cy="184665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noProof="0">
                <a:ln w="3175">
                  <a:noFill/>
                </a:ln>
                <a:effectLst/>
                <a:uLnTx/>
                <a:uFillTx/>
                <a:latin typeface="Segoe UI Semibold"/>
                <a:ea typeface="+mn-ea"/>
                <a:cs typeface="Segoe UI" pitchFamily="34" charset="0"/>
              </a:rPr>
              <a:t>Streamline your development workflow</a:t>
            </a:r>
            <a:br>
              <a:rPr kumimoji="0" lang="en-US" sz="2400" b="0" i="0" u="none" strike="noStrike" kern="1200" cap="none" spc="0" normalizeH="0" noProof="0">
                <a:ln w="3175">
                  <a:noFill/>
                </a:ln>
                <a:effectLst/>
                <a:uLnTx/>
                <a:uFillTx/>
                <a:latin typeface="Segoe UI Semibold"/>
                <a:ea typeface="+mn-ea"/>
                <a:cs typeface="Segoe UI" pitchFamily="34" charset="0"/>
              </a:rPr>
            </a:br>
            <a:r>
              <a:rPr kumimoji="0" lang="en-US" sz="2400" b="0" i="0" u="none" strike="noStrike" kern="1200" cap="none" spc="0" normalizeH="0" noProof="0">
                <a:ln w="3175">
                  <a:noFill/>
                </a:ln>
                <a:effectLst/>
                <a:uLnTx/>
                <a:uFillTx/>
                <a:latin typeface="Segoe UI Semibold"/>
                <a:ea typeface="+mn-ea"/>
                <a:cs typeface="Segoe UI" pitchFamily="34" charset="0"/>
              </a:rPr>
              <a:t>and enhance your productivity on the Azure platform</a:t>
            </a:r>
          </a:p>
        </p:txBody>
      </p:sp>
      <p:sp>
        <p:nvSpPr>
          <p:cNvPr id="6" name="Rounded Rectangle 4">
            <a:extLst>
              <a:ext uri="{FF2B5EF4-FFF2-40B4-BE49-F238E27FC236}">
                <a16:creationId xmlns:a16="http://schemas.microsoft.com/office/drawing/2014/main" id="{72BA8367-2625-A6AC-08BD-881AA27B6B30}"/>
              </a:ext>
              <a:ext uri="{C183D7F6-B498-43B3-948B-1728B52AA6E4}">
                <adec:decorative xmlns:adec="http://schemas.microsoft.com/office/drawing/2017/decorative" val="1"/>
              </a:ext>
            </a:extLst>
          </p:cNvPr>
          <p:cNvSpPr/>
          <p:nvPr/>
        </p:nvSpPr>
        <p:spPr bwMode="auto">
          <a:xfrm>
            <a:off x="4664733" y="1325880"/>
            <a:ext cx="7838693" cy="4206240"/>
          </a:xfrm>
          <a:prstGeom prst="roundRect">
            <a:avLst>
              <a:gd name="adj" fmla="val 5496"/>
            </a:avLst>
          </a:prstGeom>
          <a:solidFill>
            <a:srgbClr val="222120">
              <a:alpha val="10000"/>
            </a:srgbClr>
          </a:solidFill>
        </p:spPr>
        <p:txBody>
          <a:bodyPr wrap="square" lIns="0" tIns="0" rIns="0" bIns="45720" rtlCol="0" anchor="ctr" anchorCtr="0">
            <a:noAutofit/>
          </a:bodyPr>
          <a:lstStyle/>
          <a:p>
            <a:pPr marL="0" marR="0" lvl="0" indent="0" algn="ctr" defTabSz="2275850" rtl="1" eaLnBrk="1" fontAlgn="base" latinLnBrk="0" hangingPunct="1">
              <a:lnSpc>
                <a:spcPct val="100000"/>
              </a:lnSpc>
              <a:spcBef>
                <a:spcPts val="200"/>
              </a:spcBef>
              <a:spcAft>
                <a:spcPct val="0"/>
              </a:spcAft>
              <a:buClrTx/>
              <a:buSzTx/>
              <a:buFontTx/>
              <a:buNone/>
              <a:tabLst>
                <a:tab pos="3701239" algn="l"/>
              </a:tabLst>
              <a:defRPr/>
            </a:pPr>
            <a:endParaRPr kumimoji="0" lang="en-US" sz="1765" b="1" i="0" u="none" strike="noStrike" kern="1200" cap="none" spc="0" normalizeH="0" baseline="0" noProof="0" err="1">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pic>
        <p:nvPicPr>
          <p:cNvPr id="9" name="Picture 8" descr="Screenshot of VIsual Studio Code interface">
            <a:extLst>
              <a:ext uri="{FF2B5EF4-FFF2-40B4-BE49-F238E27FC236}">
                <a16:creationId xmlns:a16="http://schemas.microsoft.com/office/drawing/2014/main" id="{6558A572-5C2D-EE02-7F80-01A36AAA8580}"/>
              </a:ext>
            </a:extLst>
          </p:cNvPr>
          <p:cNvPicPr>
            <a:picLocks noChangeAspect="1"/>
          </p:cNvPicPr>
          <p:nvPr/>
        </p:nvPicPr>
        <p:blipFill>
          <a:blip r:embed="rId3"/>
          <a:stretch>
            <a:fillRect/>
          </a:stretch>
        </p:blipFill>
        <p:spPr>
          <a:xfrm>
            <a:off x="4848411" y="1524275"/>
            <a:ext cx="7400113" cy="3809450"/>
          </a:xfrm>
          <a:prstGeom prst="roundRect">
            <a:avLst>
              <a:gd name="adj" fmla="val 2609"/>
            </a:avLst>
          </a:prstGeom>
        </p:spPr>
      </p:pic>
    </p:spTree>
    <p:extLst>
      <p:ext uri="{BB962C8B-B14F-4D97-AF65-F5344CB8AC3E}">
        <p14:creationId xmlns:p14="http://schemas.microsoft.com/office/powerpoint/2010/main" val="1672833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a:extLst>
            <a:ext uri="{FF2B5EF4-FFF2-40B4-BE49-F238E27FC236}">
              <a16:creationId xmlns:a16="http://schemas.microsoft.com/office/drawing/2014/main" id="{D64712CC-770F-C43C-D89C-7B93F94F055E}"/>
            </a:ext>
          </a:extLst>
        </p:cNvPr>
        <p:cNvGrpSpPr/>
        <p:nvPr/>
      </p:nvGrpSpPr>
      <p:grpSpPr>
        <a:xfrm>
          <a:off x="0" y="0"/>
          <a:ext cx="0" cy="0"/>
          <a:chOff x="0" y="0"/>
          <a:chExt cx="0" cy="0"/>
        </a:xfrm>
      </p:grpSpPr>
      <p:sp>
        <p:nvSpPr>
          <p:cNvPr id="6" name="Rounded Rectangle 2">
            <a:extLst>
              <a:ext uri="{FF2B5EF4-FFF2-40B4-BE49-F238E27FC236}">
                <a16:creationId xmlns:a16="http://schemas.microsoft.com/office/drawing/2014/main" id="{2DB2B7FC-F3A4-A50E-A592-68DB5D2D9A3F}"/>
              </a:ext>
            </a:extLst>
          </p:cNvPr>
          <p:cNvSpPr/>
          <p:nvPr/>
        </p:nvSpPr>
        <p:spPr>
          <a:xfrm>
            <a:off x="649794" y="1319511"/>
            <a:ext cx="10892412" cy="818808"/>
          </a:xfrm>
          <a:prstGeom prst="roundRect">
            <a:avLst>
              <a:gd name="adj" fmla="val 27652"/>
            </a:avLst>
          </a:prstGeom>
          <a:solidFill>
            <a:schemeClr val="bg1"/>
          </a:solidFill>
          <a:ln>
            <a:solidFill>
              <a:schemeClr val="bg1">
                <a:lumMod val="9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lIns="594360" tIns="91440" rIns="91440" bIns="9144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Sans Text Semibold"/>
                <a:ea typeface="+mn-ea"/>
                <a:cs typeface="+mn-cs"/>
              </a:rPr>
              <a:t>           </a:t>
            </a:r>
          </a:p>
        </p:txBody>
      </p:sp>
      <p:sp>
        <p:nvSpPr>
          <p:cNvPr id="2" name="Rounded Rectangle 16">
            <a:extLst>
              <a:ext uri="{FF2B5EF4-FFF2-40B4-BE49-F238E27FC236}">
                <a16:creationId xmlns:a16="http://schemas.microsoft.com/office/drawing/2014/main" id="{AD823F1C-F7EE-8FCA-8278-CD816AD413E2}"/>
              </a:ext>
              <a:ext uri="{C183D7F6-B498-43B3-948B-1728B52AA6E4}">
                <adec:decorative xmlns:adec="http://schemas.microsoft.com/office/drawing/2017/decorative" val="1"/>
              </a:ext>
            </a:extLst>
          </p:cNvPr>
          <p:cNvSpPr>
            <a:spLocks/>
          </p:cNvSpPr>
          <p:nvPr/>
        </p:nvSpPr>
        <p:spPr>
          <a:xfrm>
            <a:off x="649794" y="2233741"/>
            <a:ext cx="10892412" cy="4230177"/>
          </a:xfrm>
          <a:prstGeom prst="roundRect">
            <a:avLst>
              <a:gd name="adj" fmla="val 3468"/>
            </a:avLst>
          </a:prstGeom>
          <a:gradFill>
            <a:gsLst>
              <a:gs pos="1149">
                <a:srgbClr val="302EC9">
                  <a:alpha val="10000"/>
                </a:srgbClr>
              </a:gs>
              <a:gs pos="100000">
                <a:srgbClr val="8988E6">
                  <a:alpha val="10000"/>
                </a:srgbClr>
              </a:gs>
            </a:gsLst>
            <a:lin ang="2700000" scaled="0"/>
          </a:gradFill>
          <a:ln w="25400">
            <a:gradFill>
              <a:gsLst>
                <a:gs pos="95000">
                  <a:srgbClr val="8988E6"/>
                </a:gs>
                <a:gs pos="0">
                  <a:schemeClr val="accent2">
                    <a:lumMod val="50000"/>
                  </a:schemeClr>
                </a:gs>
                <a:gs pos="47000">
                  <a:srgbClr val="302EC9"/>
                </a:gs>
              </a:gsLst>
              <a:lin ang="2700000" scaled="0"/>
            </a:gradFill>
          </a:ln>
        </p:spPr>
        <p:style>
          <a:lnRef idx="2">
            <a:schemeClr val="accent1">
              <a:shade val="15000"/>
            </a:schemeClr>
          </a:lnRef>
          <a:fillRef idx="1">
            <a:schemeClr val="accent1"/>
          </a:fillRef>
          <a:effectRef idx="0">
            <a:schemeClr val="accent1"/>
          </a:effectRef>
          <a:fontRef idx="minor">
            <a:schemeClr val="lt1"/>
          </a:fontRef>
        </p:style>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Sans Text Semibold"/>
              <a:ea typeface="+mn-ea"/>
              <a:cs typeface="Segoe UI" panose="020B0502040204020203" pitchFamily="34" charset="0"/>
            </a:endParaRPr>
          </a:p>
        </p:txBody>
      </p:sp>
      <p:grpSp>
        <p:nvGrpSpPr>
          <p:cNvPr id="3" name="Group 2">
            <a:extLst>
              <a:ext uri="{FF2B5EF4-FFF2-40B4-BE49-F238E27FC236}">
                <a16:creationId xmlns:a16="http://schemas.microsoft.com/office/drawing/2014/main" id="{0D6E2778-6D1B-83B6-1C43-33AFB74A3399}"/>
              </a:ext>
            </a:extLst>
          </p:cNvPr>
          <p:cNvGrpSpPr/>
          <p:nvPr/>
        </p:nvGrpSpPr>
        <p:grpSpPr>
          <a:xfrm>
            <a:off x="846376" y="4585026"/>
            <a:ext cx="10501088" cy="640080"/>
            <a:chOff x="843267" y="4015099"/>
            <a:chExt cx="10501088" cy="640080"/>
          </a:xfrm>
        </p:grpSpPr>
        <p:sp>
          <p:nvSpPr>
            <p:cNvPr id="24" name="Rounded Rectangle 2">
              <a:extLst>
                <a:ext uri="{FF2B5EF4-FFF2-40B4-BE49-F238E27FC236}">
                  <a16:creationId xmlns:a16="http://schemas.microsoft.com/office/drawing/2014/main" id="{E262992F-C3F0-A1C3-FF22-2AF73D6D9B51}"/>
                </a:ext>
              </a:extLst>
            </p:cNvPr>
            <p:cNvSpPr/>
            <p:nvPr/>
          </p:nvSpPr>
          <p:spPr>
            <a:xfrm>
              <a:off x="843267" y="4015099"/>
              <a:ext cx="10501088" cy="640080"/>
            </a:xfrm>
            <a:prstGeom prst="roundRect">
              <a:avLst>
                <a:gd name="adj" fmla="val 27652"/>
              </a:avLst>
            </a:prstGeom>
            <a:solidFill>
              <a:schemeClr val="bg1"/>
            </a:solidFill>
            <a:ln>
              <a:solidFill>
                <a:schemeClr val="bg1">
                  <a:lumMod val="9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lIns="594360" tIns="91440" rIns="91440" bIns="9144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Sans Text Semibold"/>
                  <a:ea typeface="+mn-ea"/>
                  <a:cs typeface="+mn-cs"/>
                </a:rPr>
                <a:t>           </a:t>
              </a:r>
            </a:p>
          </p:txBody>
        </p:sp>
        <p:grpSp>
          <p:nvGrpSpPr>
            <p:cNvPr id="26" name="Group 25">
              <a:extLst>
                <a:ext uri="{FF2B5EF4-FFF2-40B4-BE49-F238E27FC236}">
                  <a16:creationId xmlns:a16="http://schemas.microsoft.com/office/drawing/2014/main" id="{F20AFF78-ED3A-9075-58D5-D31303CF7325}"/>
                </a:ext>
              </a:extLst>
            </p:cNvPr>
            <p:cNvGrpSpPr/>
            <p:nvPr/>
          </p:nvGrpSpPr>
          <p:grpSpPr>
            <a:xfrm>
              <a:off x="5235283" y="4133705"/>
              <a:ext cx="2644505" cy="402868"/>
              <a:chOff x="5305297" y="4441675"/>
              <a:chExt cx="2644505" cy="402868"/>
            </a:xfrm>
          </p:grpSpPr>
          <p:pic>
            <p:nvPicPr>
              <p:cNvPr id="27" name="Picture 26">
                <a:extLst>
                  <a:ext uri="{FF2B5EF4-FFF2-40B4-BE49-F238E27FC236}">
                    <a16:creationId xmlns:a16="http://schemas.microsoft.com/office/drawing/2014/main" id="{EA9C9038-5880-002C-AC06-C57230DFB5D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305297" y="4441675"/>
                <a:ext cx="402175" cy="402868"/>
              </a:xfrm>
              <a:prstGeom prst="rect">
                <a:avLst/>
              </a:prstGeom>
            </p:spPr>
          </p:pic>
          <p:sp>
            <p:nvSpPr>
              <p:cNvPr id="30" name="TextBox 29">
                <a:extLst>
                  <a:ext uri="{FF2B5EF4-FFF2-40B4-BE49-F238E27FC236}">
                    <a16:creationId xmlns:a16="http://schemas.microsoft.com/office/drawing/2014/main" id="{03BDB55B-8D2D-E8A6-5EEA-25848828177D}"/>
                  </a:ext>
                </a:extLst>
              </p:cNvPr>
              <p:cNvSpPr txBox="1"/>
              <p:nvPr/>
            </p:nvSpPr>
            <p:spPr>
              <a:xfrm>
                <a:off x="5848557" y="4507233"/>
                <a:ext cx="2101245" cy="24622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Sans Text Semibold"/>
                    <a:ea typeface="+mn-ea"/>
                    <a:cs typeface="+mn-cs"/>
                  </a:rPr>
                  <a:t>Control Plane</a:t>
                </a:r>
              </a:p>
            </p:txBody>
          </p:sp>
        </p:grpSp>
      </p:grpSp>
      <p:sp>
        <p:nvSpPr>
          <p:cNvPr id="15" name="Rounded Rectangle 25">
            <a:extLst>
              <a:ext uri="{FF2B5EF4-FFF2-40B4-BE49-F238E27FC236}">
                <a16:creationId xmlns:a16="http://schemas.microsoft.com/office/drawing/2014/main" id="{FF7E1753-0569-E2B1-8846-641804ED1035}"/>
              </a:ext>
            </a:extLst>
          </p:cNvPr>
          <p:cNvSpPr/>
          <p:nvPr/>
        </p:nvSpPr>
        <p:spPr>
          <a:xfrm>
            <a:off x="4170356" y="6241244"/>
            <a:ext cx="3837986" cy="373523"/>
          </a:xfrm>
          <a:prstGeom prst="roundRect">
            <a:avLst>
              <a:gd name="adj" fmla="val 36011"/>
            </a:avLst>
          </a:prstGeom>
          <a:solidFill>
            <a:schemeClr val="bg1"/>
          </a:solidFill>
          <a:ln w="12700">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874">
                      <a:srgbClr val="2A446F">
                        <a:lumMod val="50000"/>
                      </a:srgbClr>
                    </a:gs>
                    <a:gs pos="76000">
                      <a:srgbClr val="302EC9"/>
                    </a:gs>
                    <a:gs pos="100000">
                      <a:srgbClr val="8988E6"/>
                    </a:gs>
                  </a:gsLst>
                  <a:lin ang="2700000" scaled="0"/>
                </a:gradFill>
                <a:effectLst/>
                <a:uLnTx/>
                <a:uFillTx/>
                <a:latin typeface="Segoe Sans Text Semibold"/>
                <a:ea typeface="+mn-ea"/>
                <a:cs typeface="+mn-cs"/>
              </a:rPr>
              <a:t>Security, compliance, and governance</a:t>
            </a:r>
          </a:p>
        </p:txBody>
      </p:sp>
      <p:grpSp>
        <p:nvGrpSpPr>
          <p:cNvPr id="8" name="Group 7">
            <a:extLst>
              <a:ext uri="{FF2B5EF4-FFF2-40B4-BE49-F238E27FC236}">
                <a16:creationId xmlns:a16="http://schemas.microsoft.com/office/drawing/2014/main" id="{FB2090BF-1474-B74F-D599-8A68C058BC90}"/>
              </a:ext>
            </a:extLst>
          </p:cNvPr>
          <p:cNvGrpSpPr/>
          <p:nvPr/>
        </p:nvGrpSpPr>
        <p:grpSpPr>
          <a:xfrm>
            <a:off x="3289680" y="1728915"/>
            <a:ext cx="5611548" cy="316309"/>
            <a:chOff x="3482489" y="2050550"/>
            <a:chExt cx="5611548" cy="316309"/>
          </a:xfrm>
        </p:grpSpPr>
        <p:grpSp>
          <p:nvGrpSpPr>
            <p:cNvPr id="9" name="Group 8">
              <a:extLst>
                <a:ext uri="{FF2B5EF4-FFF2-40B4-BE49-F238E27FC236}">
                  <a16:creationId xmlns:a16="http://schemas.microsoft.com/office/drawing/2014/main" id="{DC32370F-BA6D-2884-B3C0-AF207E732EE5}"/>
                </a:ext>
              </a:extLst>
            </p:cNvPr>
            <p:cNvGrpSpPr/>
            <p:nvPr/>
          </p:nvGrpSpPr>
          <p:grpSpPr>
            <a:xfrm>
              <a:off x="3482489" y="2055609"/>
              <a:ext cx="878237" cy="306939"/>
              <a:chOff x="3930940" y="4952181"/>
              <a:chExt cx="878237" cy="306939"/>
            </a:xfrm>
          </p:grpSpPr>
          <p:pic>
            <p:nvPicPr>
              <p:cNvPr id="25" name="Graphic 24">
                <a:extLst>
                  <a:ext uri="{FF2B5EF4-FFF2-40B4-BE49-F238E27FC236}">
                    <a16:creationId xmlns:a16="http://schemas.microsoft.com/office/drawing/2014/main" id="{93DA6032-8811-ED6C-C6E4-61469D0BDB64}"/>
                  </a:ext>
                </a:extLst>
              </p:cNvPr>
              <p:cNvPicPr>
                <a:picLocks noChangeAspect="1"/>
              </p:cNvPicPr>
              <p:nvPr/>
            </p:nvPicPr>
            <p:blipFill>
              <a:blip r:embed="rId4">
                <a:lum bright="-100000"/>
                <a:extLst>
                  <a:ext uri="{96DAC541-7B7A-43D3-8B79-37D633B846F1}">
                    <asvg:svgBlip xmlns:asvg="http://schemas.microsoft.com/office/drawing/2016/SVG/main" r:embed="rId5"/>
                  </a:ext>
                </a:extLst>
              </a:blip>
              <a:stretch>
                <a:fillRect/>
              </a:stretch>
            </p:blipFill>
            <p:spPr>
              <a:xfrm>
                <a:off x="3930940" y="4952181"/>
                <a:ext cx="311204" cy="306939"/>
              </a:xfrm>
              <a:prstGeom prst="rect">
                <a:avLst/>
              </a:prstGeom>
            </p:spPr>
          </p:pic>
          <p:sp>
            <p:nvSpPr>
              <p:cNvPr id="28" name="TextBox 27">
                <a:extLst>
                  <a:ext uri="{FF2B5EF4-FFF2-40B4-BE49-F238E27FC236}">
                    <a16:creationId xmlns:a16="http://schemas.microsoft.com/office/drawing/2014/main" id="{067BB4A2-57EE-86A8-1101-4741EC483544}"/>
                  </a:ext>
                </a:extLst>
              </p:cNvPr>
              <p:cNvSpPr txBox="1"/>
              <p:nvPr/>
            </p:nvSpPr>
            <p:spPr>
              <a:xfrm>
                <a:off x="4373117" y="5043596"/>
                <a:ext cx="436060"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GitHub</a:t>
                </a:r>
              </a:p>
            </p:txBody>
          </p:sp>
        </p:grpSp>
        <p:grpSp>
          <p:nvGrpSpPr>
            <p:cNvPr id="10" name="Group 9">
              <a:extLst>
                <a:ext uri="{FF2B5EF4-FFF2-40B4-BE49-F238E27FC236}">
                  <a16:creationId xmlns:a16="http://schemas.microsoft.com/office/drawing/2014/main" id="{98DC1317-6D92-0338-D1C1-691BD620EDD7}"/>
                </a:ext>
              </a:extLst>
            </p:cNvPr>
            <p:cNvGrpSpPr/>
            <p:nvPr/>
          </p:nvGrpSpPr>
          <p:grpSpPr>
            <a:xfrm>
              <a:off x="5001482" y="2057975"/>
              <a:ext cx="1360506" cy="302124"/>
              <a:chOff x="5540566" y="4957903"/>
              <a:chExt cx="1360506" cy="302124"/>
            </a:xfrm>
          </p:grpSpPr>
          <p:pic>
            <p:nvPicPr>
              <p:cNvPr id="22" name="Picture 93">
                <a:extLst>
                  <a:ext uri="{FF2B5EF4-FFF2-40B4-BE49-F238E27FC236}">
                    <a16:creationId xmlns:a16="http://schemas.microsoft.com/office/drawing/2014/main" id="{800BBEDC-0297-D5DF-273F-23A15EC701F1}"/>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rcRect l="2769" r="2769"/>
              <a:stretch/>
            </p:blipFill>
            <p:spPr>
              <a:xfrm>
                <a:off x="6615679" y="4957903"/>
                <a:ext cx="285393" cy="302124"/>
              </a:xfrm>
              <a:prstGeom prst="rect">
                <a:avLst/>
              </a:prstGeom>
              <a:ln w="6657" cap="flat">
                <a:noFill/>
                <a:prstDash val="solid"/>
                <a:miter/>
              </a:ln>
              <a:effectLst/>
            </p:spPr>
          </p:pic>
          <p:sp>
            <p:nvSpPr>
              <p:cNvPr id="23" name="TextBox 22">
                <a:extLst>
                  <a:ext uri="{FF2B5EF4-FFF2-40B4-BE49-F238E27FC236}">
                    <a16:creationId xmlns:a16="http://schemas.microsoft.com/office/drawing/2014/main" id="{E2322918-7FCA-4C7D-C238-D288E35986D5}"/>
                  </a:ext>
                </a:extLst>
              </p:cNvPr>
              <p:cNvSpPr txBox="1"/>
              <p:nvPr/>
            </p:nvSpPr>
            <p:spPr>
              <a:xfrm>
                <a:off x="5540566" y="5043596"/>
                <a:ext cx="778311"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Visual Studio</a:t>
                </a:r>
              </a:p>
            </p:txBody>
          </p:sp>
        </p:grpSp>
        <p:grpSp>
          <p:nvGrpSpPr>
            <p:cNvPr id="11" name="Group 10">
              <a:extLst>
                <a:ext uri="{FF2B5EF4-FFF2-40B4-BE49-F238E27FC236}">
                  <a16:creationId xmlns:a16="http://schemas.microsoft.com/office/drawing/2014/main" id="{BABC5BDD-A7BF-9160-376F-E23714C1A08B}"/>
                </a:ext>
              </a:extLst>
            </p:cNvPr>
            <p:cNvGrpSpPr/>
            <p:nvPr/>
          </p:nvGrpSpPr>
          <p:grpSpPr>
            <a:xfrm>
              <a:off x="4570407" y="2055199"/>
              <a:ext cx="2993918" cy="311660"/>
              <a:chOff x="3684629" y="5382972"/>
              <a:chExt cx="2993918" cy="311660"/>
            </a:xfrm>
          </p:grpSpPr>
          <p:pic>
            <p:nvPicPr>
              <p:cNvPr id="18" name="Picture 17">
                <a:extLst>
                  <a:ext uri="{FF2B5EF4-FFF2-40B4-BE49-F238E27FC236}">
                    <a16:creationId xmlns:a16="http://schemas.microsoft.com/office/drawing/2014/main" id="{D9E6A1A6-CCF8-B447-B820-5E539FF4C3D0}"/>
                  </a:ext>
                  <a:ext uri="{C183D7F6-B498-43B3-948B-1728B52AA6E4}">
                    <adec:decorative xmlns:adec="http://schemas.microsoft.com/office/drawing/2017/decorative" val="1"/>
                  </a:ext>
                </a:extLst>
              </p:cNvPr>
              <p:cNvPicPr>
                <a:picLocks noChangeAspect="1"/>
              </p:cNvPicPr>
              <p:nvPr/>
            </p:nvPicPr>
            <p:blipFill>
              <a:blip r:embed="rId8" cstate="print">
                <a:extLst>
                  <a:ext uri="{28A0092B-C50C-407E-A947-70E740481C1C}">
                    <a14:useLocalDpi xmlns:a14="http://schemas.microsoft.com/office/drawing/2010/main" val="0"/>
                  </a:ext>
                </a:extLst>
              </a:blip>
              <a:srcRect l="20481" r="20481"/>
              <a:stretch/>
            </p:blipFill>
            <p:spPr>
              <a:xfrm>
                <a:off x="3684629" y="5382972"/>
                <a:ext cx="319622" cy="311660"/>
              </a:xfrm>
              <a:prstGeom prst="rect">
                <a:avLst/>
              </a:prstGeom>
              <a:ln w="6657" cap="flat">
                <a:noFill/>
                <a:prstDash val="solid"/>
                <a:miter/>
              </a:ln>
              <a:effectLst/>
            </p:spPr>
          </p:pic>
          <p:sp>
            <p:nvSpPr>
              <p:cNvPr id="19" name="TextBox 18">
                <a:extLst>
                  <a:ext uri="{FF2B5EF4-FFF2-40B4-BE49-F238E27FC236}">
                    <a16:creationId xmlns:a16="http://schemas.microsoft.com/office/drawing/2014/main" id="{A16CCA1D-151B-7DDF-9F8E-9D977873461E}"/>
                  </a:ext>
                </a:extLst>
              </p:cNvPr>
              <p:cNvSpPr txBox="1"/>
              <p:nvPr/>
            </p:nvSpPr>
            <p:spPr>
              <a:xfrm>
                <a:off x="5547828" y="5450399"/>
                <a:ext cx="1130719"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Visual Studio Code</a:t>
                </a:r>
              </a:p>
            </p:txBody>
          </p:sp>
        </p:grpSp>
        <p:grpSp>
          <p:nvGrpSpPr>
            <p:cNvPr id="14" name="Group 13">
              <a:extLst>
                <a:ext uri="{FF2B5EF4-FFF2-40B4-BE49-F238E27FC236}">
                  <a16:creationId xmlns:a16="http://schemas.microsoft.com/office/drawing/2014/main" id="{537269B5-ED38-BCD6-DB62-528FA56AB6BE}"/>
                </a:ext>
              </a:extLst>
            </p:cNvPr>
            <p:cNvGrpSpPr/>
            <p:nvPr/>
          </p:nvGrpSpPr>
          <p:grpSpPr>
            <a:xfrm>
              <a:off x="7783295" y="2050550"/>
              <a:ext cx="1310742" cy="316309"/>
              <a:chOff x="4280826" y="5380597"/>
              <a:chExt cx="1310742" cy="316309"/>
            </a:xfrm>
          </p:grpSpPr>
          <p:pic>
            <p:nvPicPr>
              <p:cNvPr id="16" name="Picture 15">
                <a:extLst>
                  <a:ext uri="{FF2B5EF4-FFF2-40B4-BE49-F238E27FC236}">
                    <a16:creationId xmlns:a16="http://schemas.microsoft.com/office/drawing/2014/main" id="{57C0527E-2D4F-2661-2142-D1804C4F77ED}"/>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4280826" y="5380597"/>
                <a:ext cx="313948" cy="316309"/>
              </a:xfrm>
              <a:prstGeom prst="rect">
                <a:avLst/>
              </a:prstGeom>
              <a:effectLst/>
            </p:spPr>
          </p:pic>
          <p:sp>
            <p:nvSpPr>
              <p:cNvPr id="17" name="TextBox 16">
                <a:extLst>
                  <a:ext uri="{FF2B5EF4-FFF2-40B4-BE49-F238E27FC236}">
                    <a16:creationId xmlns:a16="http://schemas.microsoft.com/office/drawing/2014/main" id="{24EA3426-08CF-AF44-528A-201A750BB335}"/>
                  </a:ext>
                </a:extLst>
              </p:cNvPr>
              <p:cNvSpPr txBox="1"/>
              <p:nvPr/>
            </p:nvSpPr>
            <p:spPr>
              <a:xfrm>
                <a:off x="4723608" y="5453708"/>
                <a:ext cx="867960"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Copilot Studio</a:t>
                </a:r>
              </a:p>
            </p:txBody>
          </p:sp>
        </p:grpSp>
      </p:grpSp>
      <p:sp>
        <p:nvSpPr>
          <p:cNvPr id="54" name="Rounded Rectangle 25">
            <a:extLst>
              <a:ext uri="{FF2B5EF4-FFF2-40B4-BE49-F238E27FC236}">
                <a16:creationId xmlns:a16="http://schemas.microsoft.com/office/drawing/2014/main" id="{13851528-0BC6-116A-6968-DA740D0E2A2A}"/>
              </a:ext>
            </a:extLst>
          </p:cNvPr>
          <p:cNvSpPr/>
          <p:nvPr/>
        </p:nvSpPr>
        <p:spPr>
          <a:xfrm>
            <a:off x="1913049" y="3673256"/>
            <a:ext cx="8364811" cy="373523"/>
          </a:xfrm>
          <a:prstGeom prst="roundRect">
            <a:avLst>
              <a:gd name="adj" fmla="val 50000"/>
            </a:avLst>
          </a:prstGeom>
          <a:no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Sans Text Semibold"/>
                <a:ea typeface="+mn-ea"/>
                <a:cs typeface="+mn-cs"/>
              </a:rPr>
              <a:t>Build context-aware and action-oriented agents with 1,400+ pre-built connections and MCP tools</a:t>
            </a:r>
            <a:endParaRPr kumimoji="0" lang="en-US" sz="1400" b="0" i="0" u="none" strike="noStrike" kern="1200" cap="none" spc="0" normalizeH="0" baseline="0" noProof="0">
              <a:ln>
                <a:noFill/>
              </a:ln>
              <a:solidFill>
                <a:srgbClr val="000000"/>
              </a:solidFill>
              <a:effectLst/>
              <a:uLnTx/>
              <a:uFillTx/>
              <a:latin typeface="Segoe Sans Text"/>
              <a:ea typeface="+mn-ea"/>
              <a:cs typeface="+mn-cs"/>
            </a:endParaRPr>
          </a:p>
        </p:txBody>
      </p:sp>
      <p:sp>
        <p:nvSpPr>
          <p:cNvPr id="55" name="Rounded Rectangle 25">
            <a:extLst>
              <a:ext uri="{FF2B5EF4-FFF2-40B4-BE49-F238E27FC236}">
                <a16:creationId xmlns:a16="http://schemas.microsoft.com/office/drawing/2014/main" id="{D444C501-EB6E-2F3A-6590-AFBA301F2CCF}"/>
              </a:ext>
            </a:extLst>
          </p:cNvPr>
          <p:cNvSpPr/>
          <p:nvPr/>
        </p:nvSpPr>
        <p:spPr>
          <a:xfrm>
            <a:off x="3432163" y="1320529"/>
            <a:ext cx="5304867" cy="373523"/>
          </a:xfrm>
          <a:prstGeom prst="roundRect">
            <a:avLst>
              <a:gd name="adj" fmla="val 50000"/>
            </a:avLst>
          </a:prstGeom>
          <a:no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Sans Text Semibold"/>
                <a:ea typeface="+mn-ea"/>
                <a:cs typeface="+mn-cs"/>
              </a:rPr>
              <a:t>Streamline development with native IDE experiences</a:t>
            </a:r>
            <a:endParaRPr kumimoji="0" lang="en-US" sz="1400" b="0" i="0" u="none" strike="noStrike" kern="1200" cap="none" spc="0" normalizeH="0" baseline="0" noProof="0" dirty="0">
              <a:ln>
                <a:noFill/>
              </a:ln>
              <a:solidFill>
                <a:srgbClr val="000000"/>
              </a:solidFill>
              <a:effectLst/>
              <a:uLnTx/>
              <a:uFillTx/>
              <a:latin typeface="Segoe Sans Text"/>
              <a:ea typeface="+mn-ea"/>
              <a:cs typeface="+mn-cs"/>
            </a:endParaRPr>
          </a:p>
        </p:txBody>
      </p:sp>
      <p:sp>
        <p:nvSpPr>
          <p:cNvPr id="56" name="Rounded Rectangle 25">
            <a:extLst>
              <a:ext uri="{FF2B5EF4-FFF2-40B4-BE49-F238E27FC236}">
                <a16:creationId xmlns:a16="http://schemas.microsoft.com/office/drawing/2014/main" id="{77E17B45-B4F3-9E77-C57C-596582228B2B}"/>
              </a:ext>
            </a:extLst>
          </p:cNvPr>
          <p:cNvSpPr/>
          <p:nvPr/>
        </p:nvSpPr>
        <p:spPr>
          <a:xfrm>
            <a:off x="1152620" y="5288094"/>
            <a:ext cx="9885671" cy="373523"/>
          </a:xfrm>
          <a:prstGeom prst="roundRect">
            <a:avLst>
              <a:gd name="adj" fmla="val 50000"/>
            </a:avLst>
          </a:prstGeom>
          <a:no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Sans Text Semibold"/>
                <a:ea typeface="+mn-ea"/>
                <a:cs typeface="+mn-cs"/>
              </a:rPr>
              <a:t>Leverage a complete signals management layer with Microsoft Security integrations</a:t>
            </a:r>
            <a:endParaRPr kumimoji="0" lang="en-US" sz="1400" b="0" i="0" u="none" strike="noStrike" kern="1200" cap="none" spc="0" normalizeH="0" baseline="0" noProof="0">
              <a:ln>
                <a:noFill/>
              </a:ln>
              <a:solidFill>
                <a:srgbClr val="000000"/>
              </a:solidFill>
              <a:effectLst/>
              <a:uLnTx/>
              <a:uFillTx/>
              <a:latin typeface="Segoe Sans Text"/>
              <a:ea typeface="+mn-ea"/>
              <a:cs typeface="+mn-cs"/>
            </a:endParaRPr>
          </a:p>
        </p:txBody>
      </p:sp>
      <p:grpSp>
        <p:nvGrpSpPr>
          <p:cNvPr id="57" name="Group 56">
            <a:extLst>
              <a:ext uri="{FF2B5EF4-FFF2-40B4-BE49-F238E27FC236}">
                <a16:creationId xmlns:a16="http://schemas.microsoft.com/office/drawing/2014/main" id="{678DC150-FE39-9D7B-0D9F-20421F54F0E0}"/>
              </a:ext>
            </a:extLst>
          </p:cNvPr>
          <p:cNvGrpSpPr/>
          <p:nvPr/>
        </p:nvGrpSpPr>
        <p:grpSpPr>
          <a:xfrm>
            <a:off x="2649184" y="5736485"/>
            <a:ext cx="7020117" cy="353910"/>
            <a:chOff x="3353505" y="4428100"/>
            <a:chExt cx="7020117" cy="353910"/>
          </a:xfrm>
        </p:grpSpPr>
        <p:grpSp>
          <p:nvGrpSpPr>
            <p:cNvPr id="59" name="Group 58">
              <a:extLst>
                <a:ext uri="{FF2B5EF4-FFF2-40B4-BE49-F238E27FC236}">
                  <a16:creationId xmlns:a16="http://schemas.microsoft.com/office/drawing/2014/main" id="{55613A78-9546-DF97-92A2-1D2139D8EA7E}"/>
                </a:ext>
              </a:extLst>
            </p:cNvPr>
            <p:cNvGrpSpPr/>
            <p:nvPr/>
          </p:nvGrpSpPr>
          <p:grpSpPr>
            <a:xfrm>
              <a:off x="3353505" y="4464712"/>
              <a:ext cx="1694835" cy="280686"/>
              <a:chOff x="3740424" y="4657232"/>
              <a:chExt cx="1694835" cy="280686"/>
            </a:xfrm>
          </p:grpSpPr>
          <p:pic>
            <p:nvPicPr>
              <p:cNvPr id="70" name="Picture 69" descr="A blue and pink logo&#10;&#10;AI-generated content may be incorrect.">
                <a:extLst>
                  <a:ext uri="{FF2B5EF4-FFF2-40B4-BE49-F238E27FC236}">
                    <a16:creationId xmlns:a16="http://schemas.microsoft.com/office/drawing/2014/main" id="{6106C16B-B67A-94CF-232E-EBD833FFA2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740424" y="4657232"/>
                <a:ext cx="280688" cy="280686"/>
              </a:xfrm>
              <a:prstGeom prst="rect">
                <a:avLst/>
              </a:prstGeom>
            </p:spPr>
          </p:pic>
          <p:sp>
            <p:nvSpPr>
              <p:cNvPr id="71" name="TextBox 70">
                <a:extLst>
                  <a:ext uri="{FF2B5EF4-FFF2-40B4-BE49-F238E27FC236}">
                    <a16:creationId xmlns:a16="http://schemas.microsoft.com/office/drawing/2014/main" id="{6549BA2E-ECD0-8805-15DF-C8FE9B45D5E0}"/>
                  </a:ext>
                </a:extLst>
              </p:cNvPr>
              <p:cNvSpPr txBox="1"/>
              <p:nvPr/>
            </p:nvSpPr>
            <p:spPr>
              <a:xfrm>
                <a:off x="4123870" y="4712121"/>
                <a:ext cx="1311389"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Microsoft Agent 365</a:t>
                </a:r>
              </a:p>
            </p:txBody>
          </p:sp>
        </p:grpSp>
        <p:grpSp>
          <p:nvGrpSpPr>
            <p:cNvPr id="60" name="Group 59">
              <a:extLst>
                <a:ext uri="{FF2B5EF4-FFF2-40B4-BE49-F238E27FC236}">
                  <a16:creationId xmlns:a16="http://schemas.microsoft.com/office/drawing/2014/main" id="{BCD13BD2-BE4D-2275-0C00-AE2EEA100121}"/>
                </a:ext>
              </a:extLst>
            </p:cNvPr>
            <p:cNvGrpSpPr/>
            <p:nvPr/>
          </p:nvGrpSpPr>
          <p:grpSpPr>
            <a:xfrm>
              <a:off x="5080688" y="4428100"/>
              <a:ext cx="1672938" cy="353910"/>
              <a:chOff x="4182969" y="5115348"/>
              <a:chExt cx="1672938" cy="353910"/>
            </a:xfrm>
          </p:grpSpPr>
          <p:pic>
            <p:nvPicPr>
              <p:cNvPr id="68" name="Picture 67" descr="A blue shield with black background&#10;&#10;AI-generated content may be incorrect.">
                <a:extLst>
                  <a:ext uri="{FF2B5EF4-FFF2-40B4-BE49-F238E27FC236}">
                    <a16:creationId xmlns:a16="http://schemas.microsoft.com/office/drawing/2014/main" id="{95FDFDD0-FFAC-0357-5A1B-7D02A3C0F00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182969" y="5115348"/>
                <a:ext cx="353912" cy="353910"/>
              </a:xfrm>
              <a:prstGeom prst="rect">
                <a:avLst/>
              </a:prstGeom>
            </p:spPr>
          </p:pic>
          <p:sp>
            <p:nvSpPr>
              <p:cNvPr id="69" name="TextBox 68">
                <a:extLst>
                  <a:ext uri="{FF2B5EF4-FFF2-40B4-BE49-F238E27FC236}">
                    <a16:creationId xmlns:a16="http://schemas.microsoft.com/office/drawing/2014/main" id="{804A10CB-F6EA-318F-E801-12D223A35C6D}"/>
                  </a:ext>
                </a:extLst>
              </p:cNvPr>
              <p:cNvSpPr txBox="1"/>
              <p:nvPr/>
            </p:nvSpPr>
            <p:spPr>
              <a:xfrm>
                <a:off x="4651792" y="5206849"/>
                <a:ext cx="1204115"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Microsoft Defender</a:t>
                </a:r>
              </a:p>
            </p:txBody>
          </p:sp>
        </p:grpSp>
        <p:grpSp>
          <p:nvGrpSpPr>
            <p:cNvPr id="62" name="Group 61">
              <a:extLst>
                <a:ext uri="{FF2B5EF4-FFF2-40B4-BE49-F238E27FC236}">
                  <a16:creationId xmlns:a16="http://schemas.microsoft.com/office/drawing/2014/main" id="{64FD4E9D-6A9E-B504-6638-4B956C2A22BD}"/>
                </a:ext>
              </a:extLst>
            </p:cNvPr>
            <p:cNvGrpSpPr/>
            <p:nvPr/>
          </p:nvGrpSpPr>
          <p:grpSpPr>
            <a:xfrm>
              <a:off x="7077354" y="4447007"/>
              <a:ext cx="1532634" cy="287634"/>
              <a:chOff x="7199783" y="4460770"/>
              <a:chExt cx="1532634" cy="287634"/>
            </a:xfrm>
          </p:grpSpPr>
          <p:pic>
            <p:nvPicPr>
              <p:cNvPr id="66" name="Picture 65">
                <a:extLst>
                  <a:ext uri="{FF2B5EF4-FFF2-40B4-BE49-F238E27FC236}">
                    <a16:creationId xmlns:a16="http://schemas.microsoft.com/office/drawing/2014/main" id="{06807B88-A3D3-A50F-4766-B7C0DECDE77F}"/>
                  </a:ext>
                </a:extLst>
              </p:cNvPr>
              <p:cNvPicPr>
                <a:picLocks noChangeAspect="1"/>
              </p:cNvPicPr>
              <p:nvPr/>
            </p:nvPicPr>
            <p:blipFill>
              <a:blip r:embed="rId12"/>
              <a:stretch>
                <a:fillRect/>
              </a:stretch>
            </p:blipFill>
            <p:spPr>
              <a:xfrm>
                <a:off x="7199783" y="4460770"/>
                <a:ext cx="315786" cy="287634"/>
              </a:xfrm>
              <a:prstGeom prst="rect">
                <a:avLst/>
              </a:prstGeom>
            </p:spPr>
          </p:pic>
          <p:sp>
            <p:nvSpPr>
              <p:cNvPr id="67" name="TextBox 66">
                <a:extLst>
                  <a:ext uri="{FF2B5EF4-FFF2-40B4-BE49-F238E27FC236}">
                    <a16:creationId xmlns:a16="http://schemas.microsoft.com/office/drawing/2014/main" id="{E7161B2D-3D22-3EC0-1BEA-40CBCF9D17EE}"/>
                  </a:ext>
                </a:extLst>
              </p:cNvPr>
              <p:cNvSpPr txBox="1"/>
              <p:nvPr/>
            </p:nvSpPr>
            <p:spPr>
              <a:xfrm>
                <a:off x="7630480" y="4541874"/>
                <a:ext cx="1101937"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Microsoft Purview</a:t>
                </a:r>
              </a:p>
            </p:txBody>
          </p:sp>
        </p:grpSp>
        <p:grpSp>
          <p:nvGrpSpPr>
            <p:cNvPr id="63" name="Group 62">
              <a:extLst>
                <a:ext uri="{FF2B5EF4-FFF2-40B4-BE49-F238E27FC236}">
                  <a16:creationId xmlns:a16="http://schemas.microsoft.com/office/drawing/2014/main" id="{2255A791-1D67-ADC6-8C71-34E3972C462F}"/>
                </a:ext>
              </a:extLst>
            </p:cNvPr>
            <p:cNvGrpSpPr/>
            <p:nvPr/>
          </p:nvGrpSpPr>
          <p:grpSpPr>
            <a:xfrm>
              <a:off x="9013478" y="4446360"/>
              <a:ext cx="1360144" cy="295540"/>
              <a:chOff x="7871086" y="4992448"/>
              <a:chExt cx="1360144" cy="295540"/>
            </a:xfrm>
          </p:grpSpPr>
          <p:pic>
            <p:nvPicPr>
              <p:cNvPr id="64" name="Picture 63" descr="A blue and black logo&#10;&#10;AI-generated content may be incorrect.">
                <a:extLst>
                  <a:ext uri="{FF2B5EF4-FFF2-40B4-BE49-F238E27FC236}">
                    <a16:creationId xmlns:a16="http://schemas.microsoft.com/office/drawing/2014/main" id="{F8A8C06E-D1CD-10EC-A422-F86BAC09D45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871086" y="4992448"/>
                <a:ext cx="237377" cy="295540"/>
              </a:xfrm>
              <a:prstGeom prst="rect">
                <a:avLst/>
              </a:prstGeom>
            </p:spPr>
          </p:pic>
          <p:sp>
            <p:nvSpPr>
              <p:cNvPr id="65" name="TextBox 64">
                <a:extLst>
                  <a:ext uri="{FF2B5EF4-FFF2-40B4-BE49-F238E27FC236}">
                    <a16:creationId xmlns:a16="http://schemas.microsoft.com/office/drawing/2014/main" id="{C8A05793-6C69-B067-C6F4-F49963D013BD}"/>
                  </a:ext>
                </a:extLst>
              </p:cNvPr>
              <p:cNvSpPr txBox="1"/>
              <p:nvPr/>
            </p:nvSpPr>
            <p:spPr>
              <a:xfrm>
                <a:off x="8229447" y="5060967"/>
                <a:ext cx="1001783"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Microsoft Entra</a:t>
                </a:r>
              </a:p>
            </p:txBody>
          </p:sp>
        </p:grpSp>
      </p:grpSp>
      <p:grpSp>
        <p:nvGrpSpPr>
          <p:cNvPr id="42" name="Group 41">
            <a:extLst>
              <a:ext uri="{FF2B5EF4-FFF2-40B4-BE49-F238E27FC236}">
                <a16:creationId xmlns:a16="http://schemas.microsoft.com/office/drawing/2014/main" id="{7FF0D732-1801-BC48-18CD-3D9FAB7562E7}"/>
              </a:ext>
            </a:extLst>
          </p:cNvPr>
          <p:cNvGrpSpPr/>
          <p:nvPr/>
        </p:nvGrpSpPr>
        <p:grpSpPr>
          <a:xfrm>
            <a:off x="1110669" y="4114119"/>
            <a:ext cx="9969569" cy="379818"/>
            <a:chOff x="1199443" y="3892654"/>
            <a:chExt cx="9969569" cy="379818"/>
          </a:xfrm>
        </p:grpSpPr>
        <p:grpSp>
          <p:nvGrpSpPr>
            <p:cNvPr id="100" name="Group 99">
              <a:extLst>
                <a:ext uri="{FF2B5EF4-FFF2-40B4-BE49-F238E27FC236}">
                  <a16:creationId xmlns:a16="http://schemas.microsoft.com/office/drawing/2014/main" id="{A2EE2EE9-AC74-7EDA-4E71-D5B302949885}"/>
                </a:ext>
              </a:extLst>
            </p:cNvPr>
            <p:cNvGrpSpPr/>
            <p:nvPr/>
          </p:nvGrpSpPr>
          <p:grpSpPr>
            <a:xfrm>
              <a:off x="1199443" y="3892654"/>
              <a:ext cx="9969569" cy="379818"/>
              <a:chOff x="1412858" y="3881913"/>
              <a:chExt cx="9969569" cy="379818"/>
            </a:xfrm>
          </p:grpSpPr>
          <p:pic>
            <p:nvPicPr>
              <p:cNvPr id="86" name="Picture 20" descr="SAP Enterprise Threat Detection - Microsoft Sentinel - Integration icon">
                <a:extLst>
                  <a:ext uri="{FF2B5EF4-FFF2-40B4-BE49-F238E27FC236}">
                    <a16:creationId xmlns:a16="http://schemas.microsoft.com/office/drawing/2014/main" id="{CDC4EC25-D92F-08E5-2959-6534ECAD90BB}"/>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562413" y="3882085"/>
                <a:ext cx="379646" cy="379646"/>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185">
                <a:extLst>
                  <a:ext uri="{FF2B5EF4-FFF2-40B4-BE49-F238E27FC236}">
                    <a16:creationId xmlns:a16="http://schemas.microsoft.com/office/drawing/2014/main" id="{11D55754-3E65-7B51-F51A-46B55820503F}"/>
                  </a:ext>
                </a:extLst>
              </p:cNvPr>
              <p:cNvPicPr>
                <a:picLocks noChangeAspect="1"/>
              </p:cNvPicPr>
              <p:nvPr/>
            </p:nvPicPr>
            <p:blipFill>
              <a:blip r:embed="rId15">
                <a:extLst>
                  <a:ext uri="{96DAC541-7B7A-43D3-8B79-37D633B846F1}">
                    <asvg:svgBlip xmlns:asvg="http://schemas.microsoft.com/office/drawing/2016/SVG/main" r:embed="rId16"/>
                  </a:ext>
                </a:extLst>
              </a:blip>
              <a:srcRect/>
              <a:stretch/>
            </p:blipFill>
            <p:spPr>
              <a:xfrm>
                <a:off x="5688608" y="3957350"/>
                <a:ext cx="574112" cy="187209"/>
              </a:xfrm>
              <a:prstGeom prst="rect">
                <a:avLst/>
              </a:prstGeom>
            </p:spPr>
          </p:pic>
          <p:pic>
            <p:nvPicPr>
              <p:cNvPr id="90" name="Picture 89">
                <a:extLst>
                  <a:ext uri="{FF2B5EF4-FFF2-40B4-BE49-F238E27FC236}">
                    <a16:creationId xmlns:a16="http://schemas.microsoft.com/office/drawing/2014/main" id="{17EEF1EE-7329-F0DB-9955-227E8B131FB3}"/>
                  </a:ext>
                </a:extLst>
              </p:cNvPr>
              <p:cNvPicPr>
                <a:picLocks noChangeAspect="1"/>
              </p:cNvPicPr>
              <p:nvPr/>
            </p:nvPicPr>
            <p:blipFill>
              <a:blip r:embed="rId17"/>
              <a:stretch>
                <a:fillRect/>
              </a:stretch>
            </p:blipFill>
            <p:spPr>
              <a:xfrm>
                <a:off x="1412858" y="3969702"/>
                <a:ext cx="635498" cy="165538"/>
              </a:xfrm>
              <a:prstGeom prst="rect">
                <a:avLst/>
              </a:prstGeom>
            </p:spPr>
          </p:pic>
          <p:grpSp>
            <p:nvGrpSpPr>
              <p:cNvPr id="98" name="Group 97">
                <a:extLst>
                  <a:ext uri="{FF2B5EF4-FFF2-40B4-BE49-F238E27FC236}">
                    <a16:creationId xmlns:a16="http://schemas.microsoft.com/office/drawing/2014/main" id="{849E0025-8CCB-4502-23ED-37030C236B70}"/>
                  </a:ext>
                </a:extLst>
              </p:cNvPr>
              <p:cNvGrpSpPr/>
              <p:nvPr/>
            </p:nvGrpSpPr>
            <p:grpSpPr>
              <a:xfrm>
                <a:off x="8188588" y="3881913"/>
                <a:ext cx="1416015" cy="313000"/>
                <a:chOff x="9761400" y="7953785"/>
                <a:chExt cx="1416015" cy="313000"/>
              </a:xfrm>
            </p:grpSpPr>
            <p:pic>
              <p:nvPicPr>
                <p:cNvPr id="52" name="Graphic 51">
                  <a:extLst>
                    <a:ext uri="{FF2B5EF4-FFF2-40B4-BE49-F238E27FC236}">
                      <a16:creationId xmlns:a16="http://schemas.microsoft.com/office/drawing/2014/main" id="{7ECD9957-5D91-76E4-1262-1737B97455C8}"/>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9761400" y="7953785"/>
                  <a:ext cx="313000" cy="313000"/>
                </a:xfrm>
                <a:prstGeom prst="rect">
                  <a:avLst/>
                </a:prstGeom>
              </p:spPr>
            </p:pic>
            <p:sp>
              <p:nvSpPr>
                <p:cNvPr id="91" name="TextBox 90">
                  <a:extLst>
                    <a:ext uri="{FF2B5EF4-FFF2-40B4-BE49-F238E27FC236}">
                      <a16:creationId xmlns:a16="http://schemas.microsoft.com/office/drawing/2014/main" id="{8188A537-12C3-DAEF-065A-D9676395B440}"/>
                    </a:ext>
                  </a:extLst>
                </p:cNvPr>
                <p:cNvSpPr txBox="1"/>
                <p:nvPr/>
              </p:nvSpPr>
              <p:spPr>
                <a:xfrm>
                  <a:off x="10130393" y="8033340"/>
                  <a:ext cx="1047022"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Microsoft Fabric</a:t>
                  </a:r>
                </a:p>
              </p:txBody>
            </p:sp>
          </p:grpSp>
          <p:grpSp>
            <p:nvGrpSpPr>
              <p:cNvPr id="99" name="Group 98">
                <a:extLst>
                  <a:ext uri="{FF2B5EF4-FFF2-40B4-BE49-F238E27FC236}">
                    <a16:creationId xmlns:a16="http://schemas.microsoft.com/office/drawing/2014/main" id="{B934644E-E44C-BE1C-1A3F-A15073E695F5}"/>
                  </a:ext>
                </a:extLst>
              </p:cNvPr>
              <p:cNvGrpSpPr/>
              <p:nvPr/>
            </p:nvGrpSpPr>
            <p:grpSpPr>
              <a:xfrm>
                <a:off x="9882716" y="3916267"/>
                <a:ext cx="1499711" cy="275440"/>
                <a:chOff x="11455528" y="7988139"/>
                <a:chExt cx="1499711" cy="275440"/>
              </a:xfrm>
            </p:grpSpPr>
            <p:pic>
              <p:nvPicPr>
                <p:cNvPr id="92" name="Graphic 91">
                  <a:extLst>
                    <a:ext uri="{FF2B5EF4-FFF2-40B4-BE49-F238E27FC236}">
                      <a16:creationId xmlns:a16="http://schemas.microsoft.com/office/drawing/2014/main" id="{9AF86965-5E3F-6E60-3A99-410648FCF58E}"/>
                    </a:ext>
                  </a:extLst>
                </p:cNvPr>
                <p:cNvPicPr>
                  <a:picLocks noChangeAspect="1"/>
                </p:cNvPicPr>
                <p:nvPr/>
              </p:nvPicPr>
              <p:blipFill>
                <a:blip r:embed="rId20">
                  <a:extLst>
                    <a:ext uri="{28A0092B-C50C-407E-A947-70E740481C1C}">
                      <a14:useLocalDpi xmlns:a14="http://schemas.microsoft.com/office/drawing/2010/main" val="0"/>
                    </a:ext>
                  </a:extLst>
                </a:blip>
                <a:srcRect/>
                <a:stretch/>
              </p:blipFill>
              <p:spPr>
                <a:xfrm>
                  <a:off x="11455528" y="7988139"/>
                  <a:ext cx="313000" cy="275440"/>
                </a:xfrm>
                <a:prstGeom prst="rect">
                  <a:avLst/>
                </a:prstGeom>
              </p:spPr>
            </p:pic>
            <p:sp>
              <p:nvSpPr>
                <p:cNvPr id="93" name="TextBox 92">
                  <a:extLst>
                    <a:ext uri="{FF2B5EF4-FFF2-40B4-BE49-F238E27FC236}">
                      <a16:creationId xmlns:a16="http://schemas.microsoft.com/office/drawing/2014/main" id="{27BC5DCB-6CC9-5BF9-3FE4-0FEEB7018E33}"/>
                    </a:ext>
                  </a:extLst>
                </p:cNvPr>
                <p:cNvSpPr txBox="1"/>
                <p:nvPr/>
              </p:nvSpPr>
              <p:spPr>
                <a:xfrm>
                  <a:off x="11824520" y="8048915"/>
                  <a:ext cx="1130719"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Microsoft </a:t>
                  </a:r>
                  <a:r>
                    <a:rPr kumimoji="0" lang="en-US" sz="1000" b="0" i="0" u="none" strike="noStrike" kern="1200" cap="none" spc="0" normalizeH="0" baseline="0" noProof="0" err="1">
                      <a:ln>
                        <a:noFill/>
                      </a:ln>
                      <a:solidFill>
                        <a:srgbClr val="000000"/>
                      </a:solidFill>
                      <a:effectLst/>
                      <a:uLnTx/>
                      <a:uFillTx/>
                      <a:latin typeface="Segoe Sans Text Semibold"/>
                      <a:ea typeface="+mn-ea"/>
                      <a:cs typeface="+mn-cs"/>
                    </a:rPr>
                    <a:t>OneLake</a:t>
                  </a:r>
                  <a:endParaRPr kumimoji="0" lang="en-US" sz="1000" b="0" i="0" u="none" strike="noStrike" kern="1200" cap="none" spc="0" normalizeH="0" baseline="0" noProof="0">
                    <a:ln>
                      <a:noFill/>
                    </a:ln>
                    <a:solidFill>
                      <a:srgbClr val="000000"/>
                    </a:solidFill>
                    <a:effectLst/>
                    <a:uLnTx/>
                    <a:uFillTx/>
                    <a:latin typeface="Segoe Sans Text Semibold"/>
                    <a:ea typeface="+mn-ea"/>
                    <a:cs typeface="+mn-cs"/>
                  </a:endParaRPr>
                </a:p>
              </p:txBody>
            </p:sp>
          </p:grpSp>
          <p:grpSp>
            <p:nvGrpSpPr>
              <p:cNvPr id="97" name="Group 96">
                <a:extLst>
                  <a:ext uri="{FF2B5EF4-FFF2-40B4-BE49-F238E27FC236}">
                    <a16:creationId xmlns:a16="http://schemas.microsoft.com/office/drawing/2014/main" id="{E4B676F9-48E5-5945-394E-62748B9A6B7C}"/>
                  </a:ext>
                </a:extLst>
              </p:cNvPr>
              <p:cNvGrpSpPr/>
              <p:nvPr/>
            </p:nvGrpSpPr>
            <p:grpSpPr>
              <a:xfrm>
                <a:off x="6644925" y="3894113"/>
                <a:ext cx="1268066" cy="313000"/>
                <a:chOff x="8181564" y="7976932"/>
                <a:chExt cx="1268066" cy="313000"/>
              </a:xfrm>
            </p:grpSpPr>
            <p:pic>
              <p:nvPicPr>
                <p:cNvPr id="94" name="Graphic 91">
                  <a:extLst>
                    <a:ext uri="{FF2B5EF4-FFF2-40B4-BE49-F238E27FC236}">
                      <a16:creationId xmlns:a16="http://schemas.microsoft.com/office/drawing/2014/main" id="{3574E374-1C00-5A18-52B3-407DE3A31F04}"/>
                    </a:ext>
                  </a:extLst>
                </p:cNvPr>
                <p:cNvPicPr>
                  <a:picLocks noChangeAspect="1"/>
                </p:cNvPicPr>
                <p:nvPr/>
              </p:nvPicPr>
              <p:blipFill>
                <a:blip r:embed="rId21">
                  <a:extLst>
                    <a:ext uri="{28A0092B-C50C-407E-A947-70E740481C1C}">
                      <a14:useLocalDpi xmlns:a14="http://schemas.microsoft.com/office/drawing/2010/main" val="0"/>
                    </a:ext>
                  </a:extLst>
                </a:blip>
                <a:srcRect/>
                <a:stretch/>
              </p:blipFill>
              <p:spPr>
                <a:xfrm>
                  <a:off x="8181564" y="7976932"/>
                  <a:ext cx="236226" cy="313000"/>
                </a:xfrm>
                <a:prstGeom prst="rect">
                  <a:avLst/>
                </a:prstGeom>
              </p:spPr>
            </p:pic>
            <p:sp>
              <p:nvSpPr>
                <p:cNvPr id="95" name="TextBox 94">
                  <a:extLst>
                    <a:ext uri="{FF2B5EF4-FFF2-40B4-BE49-F238E27FC236}">
                      <a16:creationId xmlns:a16="http://schemas.microsoft.com/office/drawing/2014/main" id="{2786DAD5-D930-58B1-66B4-C3DD9B7EC765}"/>
                    </a:ext>
                  </a:extLst>
                </p:cNvPr>
                <p:cNvSpPr txBox="1"/>
                <p:nvPr/>
              </p:nvSpPr>
              <p:spPr>
                <a:xfrm>
                  <a:off x="8543242" y="8063597"/>
                  <a:ext cx="906388"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Sans Text Semibold"/>
                      <a:ea typeface="+mn-ea"/>
                      <a:cs typeface="+mn-cs"/>
                    </a:rPr>
                    <a:t>Microsoft Bing</a:t>
                  </a:r>
                </a:p>
              </p:txBody>
            </p:sp>
          </p:grpSp>
        </p:grpSp>
        <p:pic>
          <p:nvPicPr>
            <p:cNvPr id="40" name="Picture 39">
              <a:extLst>
                <a:ext uri="{FF2B5EF4-FFF2-40B4-BE49-F238E27FC236}">
                  <a16:creationId xmlns:a16="http://schemas.microsoft.com/office/drawing/2014/main" id="{813D7B0E-CBA6-7DAE-7D28-092442180202}"/>
                </a:ext>
              </a:extLst>
            </p:cNvPr>
            <p:cNvPicPr>
              <a:picLocks noChangeAspect="1"/>
            </p:cNvPicPr>
            <p:nvPr/>
          </p:nvPicPr>
          <p:blipFill>
            <a:blip r:embed="rId22"/>
            <a:stretch>
              <a:fillRect/>
            </a:stretch>
          </p:blipFill>
          <p:spPr>
            <a:xfrm>
              <a:off x="2136479" y="4026939"/>
              <a:ext cx="830234" cy="102159"/>
            </a:xfrm>
            <a:prstGeom prst="rect">
              <a:avLst/>
            </a:prstGeom>
          </p:spPr>
        </p:pic>
        <p:pic>
          <p:nvPicPr>
            <p:cNvPr id="41" name="Picture 40">
              <a:extLst>
                <a:ext uri="{FF2B5EF4-FFF2-40B4-BE49-F238E27FC236}">
                  <a16:creationId xmlns:a16="http://schemas.microsoft.com/office/drawing/2014/main" id="{5D17B61A-3A36-8EB6-68B5-E9AD2D1A3C7D}"/>
                </a:ext>
              </a:extLst>
            </p:cNvPr>
            <p:cNvPicPr>
              <a:picLocks noChangeAspect="1"/>
            </p:cNvPicPr>
            <p:nvPr/>
          </p:nvPicPr>
          <p:blipFill>
            <a:blip r:embed="rId23"/>
            <a:stretch>
              <a:fillRect/>
            </a:stretch>
          </p:blipFill>
          <p:spPr>
            <a:xfrm>
              <a:off x="4110929" y="3996063"/>
              <a:ext cx="975497" cy="144800"/>
            </a:xfrm>
            <a:prstGeom prst="rect">
              <a:avLst/>
            </a:prstGeom>
          </p:spPr>
        </p:pic>
      </p:grpSp>
      <p:sp>
        <p:nvSpPr>
          <p:cNvPr id="4" name="Rectangle: Rounded Corners 146">
            <a:extLst>
              <a:ext uri="{FF2B5EF4-FFF2-40B4-BE49-F238E27FC236}">
                <a16:creationId xmlns:a16="http://schemas.microsoft.com/office/drawing/2014/main" id="{EC08C9DF-7A1F-A97B-8A5C-50C96E256059}"/>
              </a:ext>
              <a:ext uri="{C183D7F6-B498-43B3-948B-1728B52AA6E4}">
                <adec:decorative xmlns:adec="http://schemas.microsoft.com/office/drawing/2017/decorative" val="0"/>
              </a:ext>
            </a:extLst>
          </p:cNvPr>
          <p:cNvSpPr/>
          <p:nvPr/>
        </p:nvSpPr>
        <p:spPr bwMode="auto">
          <a:xfrm>
            <a:off x="2966713" y="2333226"/>
            <a:ext cx="2011680" cy="1248937"/>
          </a:xfrm>
          <a:prstGeom prst="roundRect">
            <a:avLst>
              <a:gd name="adj" fmla="val 20830"/>
            </a:avLst>
          </a:prstGeom>
          <a:solidFill>
            <a:schemeClr val="bg1"/>
          </a:solidFill>
          <a:ln>
            <a:noFill/>
          </a:ln>
          <a:effectLst>
            <a:outerShdw blurRad="50800" dist="38100" dir="5400000" algn="t" rotWithShape="0">
              <a:prstClr val="black">
                <a:alpha val="40000"/>
              </a:prstClr>
            </a:outerShdw>
          </a:effectLst>
        </p:spPr>
        <p:txBody>
          <a:bodyPr wrap="square" lIns="91440" tIns="91440" rIns="91440" bIns="91440" rtlCol="0" anchor="b" anchorCtr="0">
            <a:noAutofit/>
          </a:bodyPr>
          <a:lstStyle>
            <a:defPPr>
              <a:defRPr lang="en-US"/>
            </a:defPPr>
            <a:lvl1pPr marL="0" algn="l" defTabSz="717626" rtl="0" eaLnBrk="1" latinLnBrk="0" hangingPunct="1">
              <a:defRPr sz="1413" kern="1200">
                <a:solidFill>
                  <a:schemeClr val="tx1"/>
                </a:solidFill>
                <a:latin typeface="+mn-lt"/>
                <a:ea typeface="+mn-ea"/>
                <a:cs typeface="+mn-cs"/>
              </a:defRPr>
            </a:lvl1pPr>
            <a:lvl2pPr marL="358814" algn="l" defTabSz="717626" rtl="0" eaLnBrk="1" latinLnBrk="0" hangingPunct="1">
              <a:defRPr sz="1413" kern="1200">
                <a:solidFill>
                  <a:schemeClr val="tx1"/>
                </a:solidFill>
                <a:latin typeface="+mn-lt"/>
                <a:ea typeface="+mn-ea"/>
                <a:cs typeface="+mn-cs"/>
              </a:defRPr>
            </a:lvl2pPr>
            <a:lvl3pPr marL="717626" algn="l" defTabSz="717626" rtl="0" eaLnBrk="1" latinLnBrk="0" hangingPunct="1">
              <a:defRPr sz="1413" kern="1200">
                <a:solidFill>
                  <a:schemeClr val="tx1"/>
                </a:solidFill>
                <a:latin typeface="+mn-lt"/>
                <a:ea typeface="+mn-ea"/>
                <a:cs typeface="+mn-cs"/>
              </a:defRPr>
            </a:lvl3pPr>
            <a:lvl4pPr marL="1076440" algn="l" defTabSz="717626" rtl="0" eaLnBrk="1" latinLnBrk="0" hangingPunct="1">
              <a:defRPr sz="1413" kern="1200">
                <a:solidFill>
                  <a:schemeClr val="tx1"/>
                </a:solidFill>
                <a:latin typeface="+mn-lt"/>
                <a:ea typeface="+mn-ea"/>
                <a:cs typeface="+mn-cs"/>
              </a:defRPr>
            </a:lvl4pPr>
            <a:lvl5pPr marL="1435252" algn="l" defTabSz="717626" rtl="0" eaLnBrk="1" latinLnBrk="0" hangingPunct="1">
              <a:defRPr sz="1413" kern="1200">
                <a:solidFill>
                  <a:schemeClr val="tx1"/>
                </a:solidFill>
                <a:latin typeface="+mn-lt"/>
                <a:ea typeface="+mn-ea"/>
                <a:cs typeface="+mn-cs"/>
              </a:defRPr>
            </a:lvl5pPr>
            <a:lvl6pPr marL="1794066" algn="l" defTabSz="717626" rtl="0" eaLnBrk="1" latinLnBrk="0" hangingPunct="1">
              <a:defRPr sz="1413" kern="1200">
                <a:solidFill>
                  <a:schemeClr val="tx1"/>
                </a:solidFill>
                <a:latin typeface="+mn-lt"/>
                <a:ea typeface="+mn-ea"/>
                <a:cs typeface="+mn-cs"/>
              </a:defRPr>
            </a:lvl6pPr>
            <a:lvl7pPr marL="2152877" algn="l" defTabSz="717626" rtl="0" eaLnBrk="1" latinLnBrk="0" hangingPunct="1">
              <a:defRPr sz="1413" kern="1200">
                <a:solidFill>
                  <a:schemeClr val="tx1"/>
                </a:solidFill>
                <a:latin typeface="+mn-lt"/>
                <a:ea typeface="+mn-ea"/>
                <a:cs typeface="+mn-cs"/>
              </a:defRPr>
            </a:lvl7pPr>
            <a:lvl8pPr marL="2511691" algn="l" defTabSz="717626" rtl="0" eaLnBrk="1" latinLnBrk="0" hangingPunct="1">
              <a:defRPr sz="1413" kern="1200">
                <a:solidFill>
                  <a:schemeClr val="tx1"/>
                </a:solidFill>
                <a:latin typeface="+mn-lt"/>
                <a:ea typeface="+mn-ea"/>
                <a:cs typeface="+mn-cs"/>
              </a:defRPr>
            </a:lvl8pPr>
            <a:lvl9pPr marL="2870503" algn="l" defTabSz="717626" rtl="0" eaLnBrk="1" latinLnBrk="0" hangingPunct="1">
              <a:defRPr sz="1413" kern="1200">
                <a:solidFill>
                  <a:schemeClr val="tx1"/>
                </a:solidFill>
                <a:latin typeface="+mn-lt"/>
                <a:ea typeface="+mn-ea"/>
                <a:cs typeface="+mn-cs"/>
              </a:defRPr>
            </a:lvl9pPr>
          </a:lstStyle>
          <a:p>
            <a:pPr marL="0" marR="0" lvl="0" indent="0" algn="ctr" defTabSz="541895" rtl="0" eaLnBrk="1" fontAlgn="auto" latinLnBrk="0" hangingPunct="1">
              <a:lnSpc>
                <a:spcPct val="100000"/>
              </a:lnSpc>
              <a:spcBef>
                <a:spcPct val="0"/>
              </a:spcBef>
              <a:spcAft>
                <a:spcPct val="0"/>
              </a:spcAft>
              <a:buClrTx/>
              <a:buSzTx/>
              <a:buFontTx/>
              <a:buNone/>
              <a:tabLst>
                <a:tab pos="881290" algn="l"/>
              </a:tabLst>
              <a:defRPr/>
            </a:pPr>
            <a:r>
              <a:rPr kumimoji="0" lang="en-US" sz="1600" b="1" i="0" u="none" strike="noStrike" kern="1200" cap="none" spc="0" normalizeH="0" baseline="0" noProof="0">
                <a:ln>
                  <a:noFill/>
                </a:ln>
                <a:solidFill>
                  <a:srgbClr val="000000"/>
                </a:solidFill>
                <a:effectLst/>
                <a:uLnTx/>
                <a:uFillTx/>
                <a:latin typeface="Segoe Sans Text Semibold"/>
                <a:ea typeface="+mn-ea"/>
                <a:cs typeface="+mn-cs"/>
              </a:rPr>
              <a:t>Agent Service</a:t>
            </a:r>
          </a:p>
        </p:txBody>
      </p:sp>
      <p:sp>
        <p:nvSpPr>
          <p:cNvPr id="5" name="Rectangle: Rounded Corners 146">
            <a:extLst>
              <a:ext uri="{FF2B5EF4-FFF2-40B4-BE49-F238E27FC236}">
                <a16:creationId xmlns:a16="http://schemas.microsoft.com/office/drawing/2014/main" id="{A6C664C6-6F38-17E7-C70D-32BD51F75DEA}"/>
              </a:ext>
              <a:ext uri="{C183D7F6-B498-43B3-948B-1728B52AA6E4}">
                <adec:decorative xmlns:adec="http://schemas.microsoft.com/office/drawing/2017/decorative" val="0"/>
              </a:ext>
            </a:extLst>
          </p:cNvPr>
          <p:cNvSpPr/>
          <p:nvPr/>
        </p:nvSpPr>
        <p:spPr bwMode="auto">
          <a:xfrm>
            <a:off x="5090160" y="2335748"/>
            <a:ext cx="2011680" cy="1248936"/>
          </a:xfrm>
          <a:prstGeom prst="roundRect">
            <a:avLst>
              <a:gd name="adj" fmla="val 20830"/>
            </a:avLst>
          </a:prstGeom>
          <a:solidFill>
            <a:schemeClr val="bg1"/>
          </a:solidFill>
          <a:ln>
            <a:noFill/>
          </a:ln>
          <a:effectLst>
            <a:outerShdw blurRad="50800" dist="38100" dir="5400000" algn="t" rotWithShape="0">
              <a:prstClr val="black">
                <a:alpha val="40000"/>
              </a:prstClr>
            </a:outerShdw>
          </a:effectLst>
        </p:spPr>
        <p:txBody>
          <a:bodyPr wrap="square" lIns="91440" tIns="91440" rIns="91440" bIns="91440" rtlCol="0" anchor="b" anchorCtr="0">
            <a:noAutofit/>
          </a:bodyPr>
          <a:lstStyle>
            <a:defPPr>
              <a:defRPr lang="en-US"/>
            </a:defPPr>
            <a:lvl1pPr marL="0" algn="l" defTabSz="717626" rtl="0" eaLnBrk="1" latinLnBrk="0" hangingPunct="1">
              <a:defRPr sz="1413" kern="1200">
                <a:solidFill>
                  <a:schemeClr val="tx1"/>
                </a:solidFill>
                <a:latin typeface="+mn-lt"/>
                <a:ea typeface="+mn-ea"/>
                <a:cs typeface="+mn-cs"/>
              </a:defRPr>
            </a:lvl1pPr>
            <a:lvl2pPr marL="358814" algn="l" defTabSz="717626" rtl="0" eaLnBrk="1" latinLnBrk="0" hangingPunct="1">
              <a:defRPr sz="1413" kern="1200">
                <a:solidFill>
                  <a:schemeClr val="tx1"/>
                </a:solidFill>
                <a:latin typeface="+mn-lt"/>
                <a:ea typeface="+mn-ea"/>
                <a:cs typeface="+mn-cs"/>
              </a:defRPr>
            </a:lvl2pPr>
            <a:lvl3pPr marL="717626" algn="l" defTabSz="717626" rtl="0" eaLnBrk="1" latinLnBrk="0" hangingPunct="1">
              <a:defRPr sz="1413" kern="1200">
                <a:solidFill>
                  <a:schemeClr val="tx1"/>
                </a:solidFill>
                <a:latin typeface="+mn-lt"/>
                <a:ea typeface="+mn-ea"/>
                <a:cs typeface="+mn-cs"/>
              </a:defRPr>
            </a:lvl3pPr>
            <a:lvl4pPr marL="1076440" algn="l" defTabSz="717626" rtl="0" eaLnBrk="1" latinLnBrk="0" hangingPunct="1">
              <a:defRPr sz="1413" kern="1200">
                <a:solidFill>
                  <a:schemeClr val="tx1"/>
                </a:solidFill>
                <a:latin typeface="+mn-lt"/>
                <a:ea typeface="+mn-ea"/>
                <a:cs typeface="+mn-cs"/>
              </a:defRPr>
            </a:lvl4pPr>
            <a:lvl5pPr marL="1435252" algn="l" defTabSz="717626" rtl="0" eaLnBrk="1" latinLnBrk="0" hangingPunct="1">
              <a:defRPr sz="1413" kern="1200">
                <a:solidFill>
                  <a:schemeClr val="tx1"/>
                </a:solidFill>
                <a:latin typeface="+mn-lt"/>
                <a:ea typeface="+mn-ea"/>
                <a:cs typeface="+mn-cs"/>
              </a:defRPr>
            </a:lvl5pPr>
            <a:lvl6pPr marL="1794066" algn="l" defTabSz="717626" rtl="0" eaLnBrk="1" latinLnBrk="0" hangingPunct="1">
              <a:defRPr sz="1413" kern="1200">
                <a:solidFill>
                  <a:schemeClr val="tx1"/>
                </a:solidFill>
                <a:latin typeface="+mn-lt"/>
                <a:ea typeface="+mn-ea"/>
                <a:cs typeface="+mn-cs"/>
              </a:defRPr>
            </a:lvl6pPr>
            <a:lvl7pPr marL="2152877" algn="l" defTabSz="717626" rtl="0" eaLnBrk="1" latinLnBrk="0" hangingPunct="1">
              <a:defRPr sz="1413" kern="1200">
                <a:solidFill>
                  <a:schemeClr val="tx1"/>
                </a:solidFill>
                <a:latin typeface="+mn-lt"/>
                <a:ea typeface="+mn-ea"/>
                <a:cs typeface="+mn-cs"/>
              </a:defRPr>
            </a:lvl7pPr>
            <a:lvl8pPr marL="2511691" algn="l" defTabSz="717626" rtl="0" eaLnBrk="1" latinLnBrk="0" hangingPunct="1">
              <a:defRPr sz="1413" kern="1200">
                <a:solidFill>
                  <a:schemeClr val="tx1"/>
                </a:solidFill>
                <a:latin typeface="+mn-lt"/>
                <a:ea typeface="+mn-ea"/>
                <a:cs typeface="+mn-cs"/>
              </a:defRPr>
            </a:lvl8pPr>
            <a:lvl9pPr marL="2870503" algn="l" defTabSz="717626" rtl="0" eaLnBrk="1" latinLnBrk="0" hangingPunct="1">
              <a:defRPr sz="1413" kern="1200">
                <a:solidFill>
                  <a:schemeClr val="tx1"/>
                </a:solidFill>
                <a:latin typeface="+mn-lt"/>
                <a:ea typeface="+mn-ea"/>
                <a:cs typeface="+mn-cs"/>
              </a:defRPr>
            </a:lvl9pPr>
          </a:lstStyle>
          <a:p>
            <a:pPr marL="0" marR="0" lvl="0" indent="0" algn="ctr" defTabSz="541895" rtl="0" eaLnBrk="1" fontAlgn="auto" latinLnBrk="0" hangingPunct="1">
              <a:lnSpc>
                <a:spcPct val="100000"/>
              </a:lnSpc>
              <a:spcBef>
                <a:spcPct val="0"/>
              </a:spcBef>
              <a:spcAft>
                <a:spcPct val="0"/>
              </a:spcAft>
              <a:buClrTx/>
              <a:buSzTx/>
              <a:buFontTx/>
              <a:buNone/>
              <a:tabLst>
                <a:tab pos="881290" algn="l"/>
              </a:tabLst>
              <a:defRPr/>
            </a:pPr>
            <a:r>
              <a:rPr kumimoji="0" lang="en-US" sz="1600" b="1" i="0" u="none" strike="noStrike" kern="1200" cap="none" spc="0" normalizeH="0" baseline="0" noProof="0">
                <a:ln>
                  <a:noFill/>
                </a:ln>
                <a:solidFill>
                  <a:srgbClr val="000000"/>
                </a:solidFill>
                <a:effectLst/>
                <a:uLnTx/>
                <a:uFillTx/>
                <a:latin typeface="Segoe Sans Text Semibold"/>
                <a:ea typeface="+mn-ea"/>
                <a:cs typeface="+mn-cs"/>
              </a:rPr>
              <a:t>IQ</a:t>
            </a:r>
          </a:p>
        </p:txBody>
      </p:sp>
      <p:sp>
        <p:nvSpPr>
          <p:cNvPr id="33" name="Rectangle: Rounded Corners 146">
            <a:extLst>
              <a:ext uri="{FF2B5EF4-FFF2-40B4-BE49-F238E27FC236}">
                <a16:creationId xmlns:a16="http://schemas.microsoft.com/office/drawing/2014/main" id="{F4A3889A-23FC-6999-0389-43A2E29FACBE}"/>
              </a:ext>
              <a:ext uri="{C183D7F6-B498-43B3-948B-1728B52AA6E4}">
                <adec:decorative xmlns:adec="http://schemas.microsoft.com/office/drawing/2017/decorative" val="0"/>
              </a:ext>
            </a:extLst>
          </p:cNvPr>
          <p:cNvSpPr/>
          <p:nvPr/>
        </p:nvSpPr>
        <p:spPr bwMode="auto">
          <a:xfrm>
            <a:off x="7212371" y="2333226"/>
            <a:ext cx="2011680" cy="1241431"/>
          </a:xfrm>
          <a:prstGeom prst="roundRect">
            <a:avLst>
              <a:gd name="adj" fmla="val 20830"/>
            </a:avLst>
          </a:prstGeom>
          <a:solidFill>
            <a:schemeClr val="bg1"/>
          </a:solidFill>
          <a:ln>
            <a:noFill/>
          </a:ln>
          <a:effectLst>
            <a:outerShdw blurRad="50800" dist="38100" dir="5400000" algn="t" rotWithShape="0">
              <a:prstClr val="black">
                <a:alpha val="40000"/>
              </a:prstClr>
            </a:outerShdw>
          </a:effectLst>
        </p:spPr>
        <p:txBody>
          <a:bodyPr wrap="square" lIns="91440" tIns="91440" rIns="91440" bIns="91440" rtlCol="0" anchor="b" anchorCtr="0">
            <a:noAutofit/>
          </a:bodyPr>
          <a:lstStyle>
            <a:defPPr>
              <a:defRPr lang="en-US"/>
            </a:defPPr>
            <a:lvl1pPr marL="0" algn="l" defTabSz="717626" rtl="0" eaLnBrk="1" latinLnBrk="0" hangingPunct="1">
              <a:defRPr sz="1413" kern="1200">
                <a:solidFill>
                  <a:schemeClr val="tx1"/>
                </a:solidFill>
                <a:latin typeface="+mn-lt"/>
                <a:ea typeface="+mn-ea"/>
                <a:cs typeface="+mn-cs"/>
              </a:defRPr>
            </a:lvl1pPr>
            <a:lvl2pPr marL="358814" algn="l" defTabSz="717626" rtl="0" eaLnBrk="1" latinLnBrk="0" hangingPunct="1">
              <a:defRPr sz="1413" kern="1200">
                <a:solidFill>
                  <a:schemeClr val="tx1"/>
                </a:solidFill>
                <a:latin typeface="+mn-lt"/>
                <a:ea typeface="+mn-ea"/>
                <a:cs typeface="+mn-cs"/>
              </a:defRPr>
            </a:lvl2pPr>
            <a:lvl3pPr marL="717626" algn="l" defTabSz="717626" rtl="0" eaLnBrk="1" latinLnBrk="0" hangingPunct="1">
              <a:defRPr sz="1413" kern="1200">
                <a:solidFill>
                  <a:schemeClr val="tx1"/>
                </a:solidFill>
                <a:latin typeface="+mn-lt"/>
                <a:ea typeface="+mn-ea"/>
                <a:cs typeface="+mn-cs"/>
              </a:defRPr>
            </a:lvl3pPr>
            <a:lvl4pPr marL="1076440" algn="l" defTabSz="717626" rtl="0" eaLnBrk="1" latinLnBrk="0" hangingPunct="1">
              <a:defRPr sz="1413" kern="1200">
                <a:solidFill>
                  <a:schemeClr val="tx1"/>
                </a:solidFill>
                <a:latin typeface="+mn-lt"/>
                <a:ea typeface="+mn-ea"/>
                <a:cs typeface="+mn-cs"/>
              </a:defRPr>
            </a:lvl4pPr>
            <a:lvl5pPr marL="1435252" algn="l" defTabSz="717626" rtl="0" eaLnBrk="1" latinLnBrk="0" hangingPunct="1">
              <a:defRPr sz="1413" kern="1200">
                <a:solidFill>
                  <a:schemeClr val="tx1"/>
                </a:solidFill>
                <a:latin typeface="+mn-lt"/>
                <a:ea typeface="+mn-ea"/>
                <a:cs typeface="+mn-cs"/>
              </a:defRPr>
            </a:lvl5pPr>
            <a:lvl6pPr marL="1794066" algn="l" defTabSz="717626" rtl="0" eaLnBrk="1" latinLnBrk="0" hangingPunct="1">
              <a:defRPr sz="1413" kern="1200">
                <a:solidFill>
                  <a:schemeClr val="tx1"/>
                </a:solidFill>
                <a:latin typeface="+mn-lt"/>
                <a:ea typeface="+mn-ea"/>
                <a:cs typeface="+mn-cs"/>
              </a:defRPr>
            </a:lvl6pPr>
            <a:lvl7pPr marL="2152877" algn="l" defTabSz="717626" rtl="0" eaLnBrk="1" latinLnBrk="0" hangingPunct="1">
              <a:defRPr sz="1413" kern="1200">
                <a:solidFill>
                  <a:schemeClr val="tx1"/>
                </a:solidFill>
                <a:latin typeface="+mn-lt"/>
                <a:ea typeface="+mn-ea"/>
                <a:cs typeface="+mn-cs"/>
              </a:defRPr>
            </a:lvl7pPr>
            <a:lvl8pPr marL="2511691" algn="l" defTabSz="717626" rtl="0" eaLnBrk="1" latinLnBrk="0" hangingPunct="1">
              <a:defRPr sz="1413" kern="1200">
                <a:solidFill>
                  <a:schemeClr val="tx1"/>
                </a:solidFill>
                <a:latin typeface="+mn-lt"/>
                <a:ea typeface="+mn-ea"/>
                <a:cs typeface="+mn-cs"/>
              </a:defRPr>
            </a:lvl8pPr>
            <a:lvl9pPr marL="2870503" algn="l" defTabSz="717626" rtl="0" eaLnBrk="1" latinLnBrk="0" hangingPunct="1">
              <a:defRPr sz="1413" kern="1200">
                <a:solidFill>
                  <a:schemeClr val="tx1"/>
                </a:solidFill>
                <a:latin typeface="+mn-lt"/>
                <a:ea typeface="+mn-ea"/>
                <a:cs typeface="+mn-cs"/>
              </a:defRPr>
            </a:lvl9pPr>
          </a:lstStyle>
          <a:p>
            <a:pPr marL="0" marR="0" lvl="0" indent="0" algn="ctr" defTabSz="541895" rtl="0" eaLnBrk="1" fontAlgn="auto" latinLnBrk="0" hangingPunct="1">
              <a:lnSpc>
                <a:spcPct val="100000"/>
              </a:lnSpc>
              <a:spcBef>
                <a:spcPct val="0"/>
              </a:spcBef>
              <a:spcAft>
                <a:spcPct val="0"/>
              </a:spcAft>
              <a:buClrTx/>
              <a:buSzTx/>
              <a:buFontTx/>
              <a:buNone/>
              <a:tabLst>
                <a:tab pos="881290" algn="l"/>
              </a:tabLst>
              <a:defRPr/>
            </a:pPr>
            <a:r>
              <a:rPr kumimoji="0" lang="en-US" sz="1600" b="1" i="0" u="none" strike="noStrike" kern="1200" cap="none" spc="0" normalizeH="0" baseline="0" noProof="0">
                <a:ln>
                  <a:noFill/>
                </a:ln>
                <a:solidFill>
                  <a:srgbClr val="000000"/>
                </a:solidFill>
                <a:effectLst/>
                <a:uLnTx/>
                <a:uFillTx/>
                <a:latin typeface="Segoe Sans Text Semibold"/>
                <a:ea typeface="+mn-ea"/>
                <a:cs typeface="+mn-cs"/>
              </a:rPr>
              <a:t>Tools</a:t>
            </a:r>
          </a:p>
        </p:txBody>
      </p:sp>
      <p:sp>
        <p:nvSpPr>
          <p:cNvPr id="38" name="Rectangle: Rounded Corners 146">
            <a:extLst>
              <a:ext uri="{FF2B5EF4-FFF2-40B4-BE49-F238E27FC236}">
                <a16:creationId xmlns:a16="http://schemas.microsoft.com/office/drawing/2014/main" id="{CB4A200C-3D05-C031-F76D-3E66F5D3BF1C}"/>
              </a:ext>
              <a:ext uri="{C183D7F6-B498-43B3-948B-1728B52AA6E4}">
                <adec:decorative xmlns:adec="http://schemas.microsoft.com/office/drawing/2017/decorative" val="0"/>
              </a:ext>
            </a:extLst>
          </p:cNvPr>
          <p:cNvSpPr/>
          <p:nvPr/>
        </p:nvSpPr>
        <p:spPr bwMode="auto">
          <a:xfrm>
            <a:off x="9332675" y="2333225"/>
            <a:ext cx="2011680" cy="1241431"/>
          </a:xfrm>
          <a:prstGeom prst="roundRect">
            <a:avLst>
              <a:gd name="adj" fmla="val 20830"/>
            </a:avLst>
          </a:prstGeom>
          <a:solidFill>
            <a:schemeClr val="bg1"/>
          </a:solidFill>
          <a:ln>
            <a:noFill/>
          </a:ln>
          <a:effectLst>
            <a:outerShdw blurRad="50800" dist="38100" dir="5400000" algn="t" rotWithShape="0">
              <a:prstClr val="black">
                <a:alpha val="40000"/>
              </a:prstClr>
            </a:outerShdw>
          </a:effectLst>
        </p:spPr>
        <p:txBody>
          <a:bodyPr wrap="square" lIns="91440" tIns="91440" rIns="91440" bIns="91440" rtlCol="0" anchor="b" anchorCtr="0">
            <a:noAutofit/>
          </a:bodyPr>
          <a:lstStyle>
            <a:defPPr>
              <a:defRPr lang="en-US"/>
            </a:defPPr>
            <a:lvl1pPr marL="0" algn="l" defTabSz="717626" rtl="0" eaLnBrk="1" latinLnBrk="0" hangingPunct="1">
              <a:defRPr sz="1413" kern="1200">
                <a:solidFill>
                  <a:schemeClr val="tx1"/>
                </a:solidFill>
                <a:latin typeface="+mn-lt"/>
                <a:ea typeface="+mn-ea"/>
                <a:cs typeface="+mn-cs"/>
              </a:defRPr>
            </a:lvl1pPr>
            <a:lvl2pPr marL="358814" algn="l" defTabSz="717626" rtl="0" eaLnBrk="1" latinLnBrk="0" hangingPunct="1">
              <a:defRPr sz="1413" kern="1200">
                <a:solidFill>
                  <a:schemeClr val="tx1"/>
                </a:solidFill>
                <a:latin typeface="+mn-lt"/>
                <a:ea typeface="+mn-ea"/>
                <a:cs typeface="+mn-cs"/>
              </a:defRPr>
            </a:lvl2pPr>
            <a:lvl3pPr marL="717626" algn="l" defTabSz="717626" rtl="0" eaLnBrk="1" latinLnBrk="0" hangingPunct="1">
              <a:defRPr sz="1413" kern="1200">
                <a:solidFill>
                  <a:schemeClr val="tx1"/>
                </a:solidFill>
                <a:latin typeface="+mn-lt"/>
                <a:ea typeface="+mn-ea"/>
                <a:cs typeface="+mn-cs"/>
              </a:defRPr>
            </a:lvl3pPr>
            <a:lvl4pPr marL="1076440" algn="l" defTabSz="717626" rtl="0" eaLnBrk="1" latinLnBrk="0" hangingPunct="1">
              <a:defRPr sz="1413" kern="1200">
                <a:solidFill>
                  <a:schemeClr val="tx1"/>
                </a:solidFill>
                <a:latin typeface="+mn-lt"/>
                <a:ea typeface="+mn-ea"/>
                <a:cs typeface="+mn-cs"/>
              </a:defRPr>
            </a:lvl4pPr>
            <a:lvl5pPr marL="1435252" algn="l" defTabSz="717626" rtl="0" eaLnBrk="1" latinLnBrk="0" hangingPunct="1">
              <a:defRPr sz="1413" kern="1200">
                <a:solidFill>
                  <a:schemeClr val="tx1"/>
                </a:solidFill>
                <a:latin typeface="+mn-lt"/>
                <a:ea typeface="+mn-ea"/>
                <a:cs typeface="+mn-cs"/>
              </a:defRPr>
            </a:lvl5pPr>
            <a:lvl6pPr marL="1794066" algn="l" defTabSz="717626" rtl="0" eaLnBrk="1" latinLnBrk="0" hangingPunct="1">
              <a:defRPr sz="1413" kern="1200">
                <a:solidFill>
                  <a:schemeClr val="tx1"/>
                </a:solidFill>
                <a:latin typeface="+mn-lt"/>
                <a:ea typeface="+mn-ea"/>
                <a:cs typeface="+mn-cs"/>
              </a:defRPr>
            </a:lvl6pPr>
            <a:lvl7pPr marL="2152877" algn="l" defTabSz="717626" rtl="0" eaLnBrk="1" latinLnBrk="0" hangingPunct="1">
              <a:defRPr sz="1413" kern="1200">
                <a:solidFill>
                  <a:schemeClr val="tx1"/>
                </a:solidFill>
                <a:latin typeface="+mn-lt"/>
                <a:ea typeface="+mn-ea"/>
                <a:cs typeface="+mn-cs"/>
              </a:defRPr>
            </a:lvl7pPr>
            <a:lvl8pPr marL="2511691" algn="l" defTabSz="717626" rtl="0" eaLnBrk="1" latinLnBrk="0" hangingPunct="1">
              <a:defRPr sz="1413" kern="1200">
                <a:solidFill>
                  <a:schemeClr val="tx1"/>
                </a:solidFill>
                <a:latin typeface="+mn-lt"/>
                <a:ea typeface="+mn-ea"/>
                <a:cs typeface="+mn-cs"/>
              </a:defRPr>
            </a:lvl8pPr>
            <a:lvl9pPr marL="2870503" algn="l" defTabSz="717626" rtl="0" eaLnBrk="1" latinLnBrk="0" hangingPunct="1">
              <a:defRPr sz="1413"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Sans Text Semibold"/>
                <a:ea typeface="+mn-ea"/>
                <a:cs typeface="+mn-cs"/>
              </a:rPr>
              <a:t>Machine Learning</a:t>
            </a:r>
          </a:p>
        </p:txBody>
      </p:sp>
      <p:pic>
        <p:nvPicPr>
          <p:cNvPr id="43" name="Picture 42">
            <a:extLst>
              <a:ext uri="{FF2B5EF4-FFF2-40B4-BE49-F238E27FC236}">
                <a16:creationId xmlns:a16="http://schemas.microsoft.com/office/drawing/2014/main" id="{4D9C2DE4-B8B9-95AB-8FDF-E64772ACB243}"/>
              </a:ext>
              <a:ext uri="{C183D7F6-B498-43B3-948B-1728B52AA6E4}">
                <adec:decorative xmlns:adec="http://schemas.microsoft.com/office/drawing/2017/decorative" val="1"/>
              </a:ext>
            </a:extLst>
          </p:cNvPr>
          <p:cNvPicPr>
            <a:picLocks noChangeAspect="1"/>
          </p:cNvPicPr>
          <p:nvPr/>
        </p:nvPicPr>
        <p:blipFill>
          <a:blip r:embed="rId24">
            <a:extLst>
              <a:ext uri="{28A0092B-C50C-407E-A947-70E740481C1C}">
                <a14:useLocalDpi xmlns:a14="http://schemas.microsoft.com/office/drawing/2010/main" val="0"/>
              </a:ext>
            </a:extLst>
          </a:blip>
          <a:srcRect/>
          <a:stretch/>
        </p:blipFill>
        <p:spPr>
          <a:xfrm>
            <a:off x="5760185" y="2465696"/>
            <a:ext cx="667251" cy="667251"/>
          </a:xfrm>
          <a:prstGeom prst="rect">
            <a:avLst/>
          </a:prstGeom>
          <a:ln>
            <a:noFill/>
          </a:ln>
        </p:spPr>
      </p:pic>
      <p:sp>
        <p:nvSpPr>
          <p:cNvPr id="44" name="Rectangle: Rounded Corners 146">
            <a:extLst>
              <a:ext uri="{FF2B5EF4-FFF2-40B4-BE49-F238E27FC236}">
                <a16:creationId xmlns:a16="http://schemas.microsoft.com/office/drawing/2014/main" id="{E620B6ED-5AD7-8343-71F1-3A4C8C13BEFA}"/>
              </a:ext>
              <a:ext uri="{C183D7F6-B498-43B3-948B-1728B52AA6E4}">
                <adec:decorative xmlns:adec="http://schemas.microsoft.com/office/drawing/2017/decorative" val="0"/>
              </a:ext>
            </a:extLst>
          </p:cNvPr>
          <p:cNvSpPr/>
          <p:nvPr/>
        </p:nvSpPr>
        <p:spPr bwMode="auto">
          <a:xfrm>
            <a:off x="843266" y="2304524"/>
            <a:ext cx="2011680" cy="1280160"/>
          </a:xfrm>
          <a:prstGeom prst="roundRect">
            <a:avLst>
              <a:gd name="adj" fmla="val 20830"/>
            </a:avLst>
          </a:prstGeom>
          <a:solidFill>
            <a:schemeClr val="bg1"/>
          </a:solidFill>
          <a:ln>
            <a:noFill/>
          </a:ln>
          <a:effectLst>
            <a:outerShdw blurRad="50800" dist="38100" dir="5400000" algn="t" rotWithShape="0">
              <a:prstClr val="black">
                <a:alpha val="40000"/>
              </a:prstClr>
            </a:outerShdw>
          </a:effectLst>
        </p:spPr>
        <p:txBody>
          <a:bodyPr wrap="square" lIns="91440" tIns="91440" rIns="91440" bIns="91440" rtlCol="0" anchor="b" anchorCtr="0">
            <a:noAutofit/>
          </a:bodyPr>
          <a:lstStyle>
            <a:defPPr>
              <a:defRPr lang="en-US"/>
            </a:defPPr>
            <a:lvl1pPr marL="0" algn="l" defTabSz="717626" rtl="0" eaLnBrk="1" latinLnBrk="0" hangingPunct="1">
              <a:defRPr sz="1413" kern="1200">
                <a:solidFill>
                  <a:schemeClr val="tx1"/>
                </a:solidFill>
                <a:latin typeface="+mn-lt"/>
                <a:ea typeface="+mn-ea"/>
                <a:cs typeface="+mn-cs"/>
              </a:defRPr>
            </a:lvl1pPr>
            <a:lvl2pPr marL="358814" algn="l" defTabSz="717626" rtl="0" eaLnBrk="1" latinLnBrk="0" hangingPunct="1">
              <a:defRPr sz="1413" kern="1200">
                <a:solidFill>
                  <a:schemeClr val="tx1"/>
                </a:solidFill>
                <a:latin typeface="+mn-lt"/>
                <a:ea typeface="+mn-ea"/>
                <a:cs typeface="+mn-cs"/>
              </a:defRPr>
            </a:lvl2pPr>
            <a:lvl3pPr marL="717626" algn="l" defTabSz="717626" rtl="0" eaLnBrk="1" latinLnBrk="0" hangingPunct="1">
              <a:defRPr sz="1413" kern="1200">
                <a:solidFill>
                  <a:schemeClr val="tx1"/>
                </a:solidFill>
                <a:latin typeface="+mn-lt"/>
                <a:ea typeface="+mn-ea"/>
                <a:cs typeface="+mn-cs"/>
              </a:defRPr>
            </a:lvl3pPr>
            <a:lvl4pPr marL="1076440" algn="l" defTabSz="717626" rtl="0" eaLnBrk="1" latinLnBrk="0" hangingPunct="1">
              <a:defRPr sz="1413" kern="1200">
                <a:solidFill>
                  <a:schemeClr val="tx1"/>
                </a:solidFill>
                <a:latin typeface="+mn-lt"/>
                <a:ea typeface="+mn-ea"/>
                <a:cs typeface="+mn-cs"/>
              </a:defRPr>
            </a:lvl4pPr>
            <a:lvl5pPr marL="1435252" algn="l" defTabSz="717626" rtl="0" eaLnBrk="1" latinLnBrk="0" hangingPunct="1">
              <a:defRPr sz="1413" kern="1200">
                <a:solidFill>
                  <a:schemeClr val="tx1"/>
                </a:solidFill>
                <a:latin typeface="+mn-lt"/>
                <a:ea typeface="+mn-ea"/>
                <a:cs typeface="+mn-cs"/>
              </a:defRPr>
            </a:lvl5pPr>
            <a:lvl6pPr marL="1794066" algn="l" defTabSz="717626" rtl="0" eaLnBrk="1" latinLnBrk="0" hangingPunct="1">
              <a:defRPr sz="1413" kern="1200">
                <a:solidFill>
                  <a:schemeClr val="tx1"/>
                </a:solidFill>
                <a:latin typeface="+mn-lt"/>
                <a:ea typeface="+mn-ea"/>
                <a:cs typeface="+mn-cs"/>
              </a:defRPr>
            </a:lvl6pPr>
            <a:lvl7pPr marL="2152877" algn="l" defTabSz="717626" rtl="0" eaLnBrk="1" latinLnBrk="0" hangingPunct="1">
              <a:defRPr sz="1413" kern="1200">
                <a:solidFill>
                  <a:schemeClr val="tx1"/>
                </a:solidFill>
                <a:latin typeface="+mn-lt"/>
                <a:ea typeface="+mn-ea"/>
                <a:cs typeface="+mn-cs"/>
              </a:defRPr>
            </a:lvl7pPr>
            <a:lvl8pPr marL="2511691" algn="l" defTabSz="717626" rtl="0" eaLnBrk="1" latinLnBrk="0" hangingPunct="1">
              <a:defRPr sz="1413" kern="1200">
                <a:solidFill>
                  <a:schemeClr val="tx1"/>
                </a:solidFill>
                <a:latin typeface="+mn-lt"/>
                <a:ea typeface="+mn-ea"/>
                <a:cs typeface="+mn-cs"/>
              </a:defRPr>
            </a:lvl8pPr>
            <a:lvl9pPr marL="2870503" algn="l" defTabSz="717626" rtl="0" eaLnBrk="1" latinLnBrk="0" hangingPunct="1">
              <a:defRPr sz="1413" kern="1200">
                <a:solidFill>
                  <a:schemeClr val="tx1"/>
                </a:solidFill>
                <a:latin typeface="+mn-lt"/>
                <a:ea typeface="+mn-ea"/>
                <a:cs typeface="+mn-cs"/>
              </a:defRPr>
            </a:lvl9pPr>
          </a:lstStyle>
          <a:p>
            <a:pPr marL="0" marR="0" lvl="0" indent="0" algn="ctr" defTabSz="541895" rtl="0" eaLnBrk="1" fontAlgn="auto" latinLnBrk="0" hangingPunct="1">
              <a:lnSpc>
                <a:spcPct val="100000"/>
              </a:lnSpc>
              <a:spcBef>
                <a:spcPct val="0"/>
              </a:spcBef>
              <a:spcAft>
                <a:spcPct val="0"/>
              </a:spcAft>
              <a:buClrTx/>
              <a:buSzTx/>
              <a:buFontTx/>
              <a:buNone/>
              <a:tabLst>
                <a:tab pos="881290" algn="l"/>
              </a:tabLst>
              <a:defRPr/>
            </a:pPr>
            <a:r>
              <a:rPr kumimoji="0" lang="en-US" sz="1600" b="1" i="0" u="none" strike="noStrike" kern="1200" cap="none" spc="0" normalizeH="0" baseline="0" noProof="0">
                <a:ln>
                  <a:noFill/>
                </a:ln>
                <a:solidFill>
                  <a:srgbClr val="000000"/>
                </a:solidFill>
                <a:effectLst/>
                <a:uLnTx/>
                <a:uFillTx/>
                <a:latin typeface="Segoe Sans Text Semibold"/>
                <a:ea typeface="+mn-ea"/>
                <a:cs typeface="+mn-cs"/>
              </a:rPr>
              <a:t>Models</a:t>
            </a:r>
          </a:p>
        </p:txBody>
      </p:sp>
      <p:pic>
        <p:nvPicPr>
          <p:cNvPr id="45" name="Picture 44" descr="A blue triangle logo on a black background&#10;&#10;AI-generated content may be incorrect.">
            <a:extLst>
              <a:ext uri="{FF2B5EF4-FFF2-40B4-BE49-F238E27FC236}">
                <a16:creationId xmlns:a16="http://schemas.microsoft.com/office/drawing/2014/main" id="{65DEEAD2-9F96-14CF-25CB-99A112A86769}"/>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1515504" y="2473602"/>
            <a:ext cx="605206" cy="605206"/>
          </a:xfrm>
          <a:prstGeom prst="rect">
            <a:avLst/>
          </a:prstGeom>
        </p:spPr>
      </p:pic>
      <p:pic>
        <p:nvPicPr>
          <p:cNvPr id="46" name="Picture 45" descr="A blue logo with a black background&#10;&#10;AI-generated content may be incorrect.">
            <a:extLst>
              <a:ext uri="{FF2B5EF4-FFF2-40B4-BE49-F238E27FC236}">
                <a16:creationId xmlns:a16="http://schemas.microsoft.com/office/drawing/2014/main" id="{882788E3-1E71-888F-D22A-BB82D8428509}"/>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0039457" y="2473602"/>
            <a:ext cx="598115" cy="598115"/>
          </a:xfrm>
          <a:prstGeom prst="rect">
            <a:avLst/>
          </a:prstGeom>
        </p:spPr>
      </p:pic>
      <p:pic>
        <p:nvPicPr>
          <p:cNvPr id="47" name="Picture 46" descr="A blue ribbon in a shape of a star&#10;&#10;AI-generated content may be incorrect.">
            <a:extLst>
              <a:ext uri="{FF2B5EF4-FFF2-40B4-BE49-F238E27FC236}">
                <a16:creationId xmlns:a16="http://schemas.microsoft.com/office/drawing/2014/main" id="{2E6F7F93-E138-CE68-677A-1051CCA8BA8D}"/>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7948038" y="2497490"/>
            <a:ext cx="540345" cy="540345"/>
          </a:xfrm>
          <a:prstGeom prst="rect">
            <a:avLst/>
          </a:prstGeom>
        </p:spPr>
      </p:pic>
      <p:pic>
        <p:nvPicPr>
          <p:cNvPr id="48" name="Picture 47" descr="A blue logo with a black background&#10;&#10;AI-generated content may be incorrect.">
            <a:extLst>
              <a:ext uri="{FF2B5EF4-FFF2-40B4-BE49-F238E27FC236}">
                <a16:creationId xmlns:a16="http://schemas.microsoft.com/office/drawing/2014/main" id="{2BA6D257-7CC8-C9F8-B6C3-4B1475ADCF5A}"/>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671306" y="2465696"/>
            <a:ext cx="598115" cy="598115"/>
          </a:xfrm>
          <a:prstGeom prst="rect">
            <a:avLst/>
          </a:prstGeom>
        </p:spPr>
      </p:pic>
      <p:pic>
        <p:nvPicPr>
          <p:cNvPr id="7" name="Picture 6">
            <a:extLst>
              <a:ext uri="{FF2B5EF4-FFF2-40B4-BE49-F238E27FC236}">
                <a16:creationId xmlns:a16="http://schemas.microsoft.com/office/drawing/2014/main" id="{E159FBA6-2D65-3733-A574-239DB0D9ABCD}"/>
              </a:ext>
            </a:extLst>
          </p:cNvPr>
          <p:cNvPicPr>
            <a:picLocks noChangeAspect="1"/>
          </p:cNvPicPr>
          <p:nvPr/>
        </p:nvPicPr>
        <p:blipFill>
          <a:blip r:embed="rId29">
            <a:extLst>
              <a:ext uri="{28A0092B-C50C-407E-A947-70E740481C1C}">
                <a14:useLocalDpi xmlns:a14="http://schemas.microsoft.com/office/drawing/2010/main" val="0"/>
              </a:ext>
            </a:extLst>
          </a:blip>
          <a:srcRect/>
          <a:stretch/>
        </p:blipFill>
        <p:spPr>
          <a:xfrm>
            <a:off x="3731857" y="176076"/>
            <a:ext cx="4938867" cy="951606"/>
          </a:xfrm>
          <a:prstGeom prst="rect">
            <a:avLst/>
          </a:prstGeom>
        </p:spPr>
      </p:pic>
    </p:spTree>
    <p:extLst>
      <p:ext uri="{BB962C8B-B14F-4D97-AF65-F5344CB8AC3E}">
        <p14:creationId xmlns:p14="http://schemas.microsoft.com/office/powerpoint/2010/main" val="47527126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18">
          <a:extLst>
            <a:ext uri="{FF2B5EF4-FFF2-40B4-BE49-F238E27FC236}">
              <a16:creationId xmlns:a16="http://schemas.microsoft.com/office/drawing/2014/main" id="{D4B237C0-C4F7-F3B9-AB2E-1DBECC035FC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010AE0C-D5F8-FBFB-3A9C-D1FCE83C6686}"/>
              </a:ext>
            </a:extLst>
          </p:cNvPr>
          <p:cNvSpPr>
            <a:spLocks noGrp="1"/>
          </p:cNvSpPr>
          <p:nvPr>
            <p:ph type="title"/>
          </p:nvPr>
        </p:nvSpPr>
        <p:spPr>
          <a:xfrm>
            <a:off x="588263" y="1320250"/>
            <a:ext cx="3387390" cy="1107996"/>
          </a:xfrm>
        </p:spPr>
        <p:txBody>
          <a:bodyPr/>
          <a:lstStyle/>
          <a:p>
            <a:r>
              <a:rPr lang="en-US" dirty="0"/>
              <a:t>Foundry </a:t>
            </a:r>
            <a:br>
              <a:rPr lang="en-US" dirty="0"/>
            </a:br>
            <a:r>
              <a:rPr lang="en-US" dirty="0">
                <a:gradFill flip="none" rotWithShape="1">
                  <a:gsLst>
                    <a:gs pos="80000">
                      <a:srgbClr val="0A6BBA"/>
                    </a:gs>
                    <a:gs pos="0">
                      <a:srgbClr val="7656AD"/>
                    </a:gs>
                  </a:gsLst>
                  <a:path path="circle">
                    <a:fillToRect l="100000" t="100000"/>
                  </a:path>
                  <a:tileRect r="-100000" b="-100000"/>
                </a:gradFill>
              </a:rPr>
              <a:t>Control Plane</a:t>
            </a:r>
          </a:p>
        </p:txBody>
      </p:sp>
      <p:sp>
        <p:nvSpPr>
          <p:cNvPr id="7" name="Title 1">
            <a:extLst>
              <a:ext uri="{FF2B5EF4-FFF2-40B4-BE49-F238E27FC236}">
                <a16:creationId xmlns:a16="http://schemas.microsoft.com/office/drawing/2014/main" id="{C7BE0E6C-0F5E-AB28-E305-787FA4F9CF3D}"/>
              </a:ext>
            </a:extLst>
          </p:cNvPr>
          <p:cNvSpPr txBox="1">
            <a:spLocks/>
          </p:cNvSpPr>
          <p:nvPr/>
        </p:nvSpPr>
        <p:spPr>
          <a:xfrm>
            <a:off x="588263" y="3237377"/>
            <a:ext cx="3031237" cy="184665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lang="en-US" sz="2000" spc="0" dirty="0">
                <a:latin typeface="Segoe UI Semibold"/>
              </a:rPr>
              <a:t>F</a:t>
            </a:r>
            <a:r>
              <a:rPr kumimoji="0" lang="en-US" sz="2000" b="0" i="0" u="none" strike="noStrike" kern="1200" cap="none" spc="0" normalizeH="0" noProof="0" dirty="0" err="1">
                <a:ln w="3175">
                  <a:noFill/>
                </a:ln>
                <a:effectLst/>
                <a:uLnTx/>
                <a:uFillTx/>
                <a:latin typeface="Segoe UI Semibold"/>
                <a:ea typeface="+mn-ea"/>
                <a:cs typeface="Segoe UI" pitchFamily="34" charset="0"/>
              </a:rPr>
              <a:t>oundry</a:t>
            </a:r>
            <a:r>
              <a:rPr kumimoji="0" lang="en-US" sz="2000" b="0" i="0" u="none" strike="noStrike" kern="1200" cap="none" spc="0" normalizeH="0" noProof="0" dirty="0">
                <a:ln w="3175">
                  <a:noFill/>
                </a:ln>
                <a:effectLst/>
                <a:uLnTx/>
                <a:uFillTx/>
                <a:latin typeface="Segoe UI Semibold"/>
                <a:ea typeface="+mn-ea"/>
                <a:cs typeface="Segoe UI" pitchFamily="34" charset="0"/>
              </a:rPr>
              <a:t> Control Plane, integrated with Azure Monitor Application Insights, enables you to continuously monitor your AI applications</a:t>
            </a:r>
          </a:p>
        </p:txBody>
      </p:sp>
      <p:sp>
        <p:nvSpPr>
          <p:cNvPr id="11" name="Rounded Rectangle 4">
            <a:extLst>
              <a:ext uri="{FF2B5EF4-FFF2-40B4-BE49-F238E27FC236}">
                <a16:creationId xmlns:a16="http://schemas.microsoft.com/office/drawing/2014/main" id="{461C4EA5-67CB-C6B5-E4E4-1167DCB9B9C6}"/>
              </a:ext>
              <a:ext uri="{C183D7F6-B498-43B3-948B-1728B52AA6E4}">
                <adec:decorative xmlns:adec="http://schemas.microsoft.com/office/drawing/2017/decorative" val="1"/>
              </a:ext>
            </a:extLst>
          </p:cNvPr>
          <p:cNvSpPr/>
          <p:nvPr/>
        </p:nvSpPr>
        <p:spPr bwMode="auto">
          <a:xfrm>
            <a:off x="4120894" y="1205950"/>
            <a:ext cx="7488495" cy="4446099"/>
          </a:xfrm>
          <a:prstGeom prst="roundRect">
            <a:avLst>
              <a:gd name="adj" fmla="val 4313"/>
            </a:avLst>
          </a:prstGeom>
          <a:solidFill>
            <a:srgbClr val="222120">
              <a:alpha val="10000"/>
            </a:srgbClr>
          </a:solidFill>
        </p:spPr>
        <p:txBody>
          <a:bodyPr wrap="square" lIns="0" tIns="0" rIns="0" bIns="45720" rtlCol="0" anchor="ctr" anchorCtr="0">
            <a:noAutofit/>
          </a:bodyPr>
          <a:lstStyle/>
          <a:p>
            <a:pPr marL="0" marR="0" lvl="0" indent="0" algn="ctr" defTabSz="2275850" rtl="1" eaLnBrk="1" fontAlgn="base" latinLnBrk="0" hangingPunct="1">
              <a:lnSpc>
                <a:spcPct val="100000"/>
              </a:lnSpc>
              <a:spcBef>
                <a:spcPts val="200"/>
              </a:spcBef>
              <a:spcAft>
                <a:spcPct val="0"/>
              </a:spcAft>
              <a:buClrTx/>
              <a:buSzTx/>
              <a:buFontTx/>
              <a:buNone/>
              <a:tabLst>
                <a:tab pos="3701239" algn="l"/>
              </a:tabLst>
              <a:defRPr/>
            </a:pPr>
            <a:endParaRPr kumimoji="0" lang="en-US" sz="1765" b="1" i="0" u="none" strike="noStrike" kern="1200" cap="none" spc="0" normalizeH="0" baseline="0" noProof="0" err="1">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pic>
        <p:nvPicPr>
          <p:cNvPr id="13" name="Picture 12">
            <a:extLst>
              <a:ext uri="{FF2B5EF4-FFF2-40B4-BE49-F238E27FC236}">
                <a16:creationId xmlns:a16="http://schemas.microsoft.com/office/drawing/2014/main" id="{1D8230DF-6038-8447-5E23-8E869BE39C93}"/>
              </a:ext>
            </a:extLst>
          </p:cNvPr>
          <p:cNvPicPr>
            <a:picLocks noChangeAspect="1"/>
          </p:cNvPicPr>
          <p:nvPr/>
        </p:nvPicPr>
        <p:blipFill>
          <a:blip r:embed="rId3"/>
          <a:srcRect t="233" b="233"/>
          <a:stretch/>
        </p:blipFill>
        <p:spPr>
          <a:xfrm>
            <a:off x="4331404" y="1441272"/>
            <a:ext cx="7067475" cy="3975454"/>
          </a:xfrm>
          <a:prstGeom prst="roundRect">
            <a:avLst>
              <a:gd name="adj" fmla="val 1763"/>
            </a:avLst>
          </a:prstGeom>
        </p:spPr>
      </p:pic>
    </p:spTree>
    <p:extLst>
      <p:ext uri="{BB962C8B-B14F-4D97-AF65-F5344CB8AC3E}">
        <p14:creationId xmlns:p14="http://schemas.microsoft.com/office/powerpoint/2010/main" val="4765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D5D93D62-292E-0C81-BA3F-32F2A7FC3DCB}"/>
              </a:ext>
              <a:ext uri="{C183D7F6-B498-43B3-948B-1728B52AA6E4}">
                <adec:decorative xmlns:adec="http://schemas.microsoft.com/office/drawing/2017/decorative" val="1"/>
              </a:ext>
            </a:extLst>
          </p:cNvPr>
          <p:cNvSpPr/>
          <p:nvPr/>
        </p:nvSpPr>
        <p:spPr bwMode="auto">
          <a:xfrm>
            <a:off x="5307298" y="1814774"/>
            <a:ext cx="612826" cy="612826"/>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37"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sp>
        <p:nvSpPr>
          <p:cNvPr id="21" name="Oval 20">
            <a:extLst>
              <a:ext uri="{FF2B5EF4-FFF2-40B4-BE49-F238E27FC236}">
                <a16:creationId xmlns:a16="http://schemas.microsoft.com/office/drawing/2014/main" id="{5E5F18C3-E616-B58D-916E-3297C43B1E96}"/>
              </a:ext>
              <a:ext uri="{C183D7F6-B498-43B3-948B-1728B52AA6E4}">
                <adec:decorative xmlns:adec="http://schemas.microsoft.com/office/drawing/2017/decorative" val="1"/>
              </a:ext>
            </a:extLst>
          </p:cNvPr>
          <p:cNvSpPr/>
          <p:nvPr/>
        </p:nvSpPr>
        <p:spPr bwMode="auto">
          <a:xfrm>
            <a:off x="5307298" y="2870462"/>
            <a:ext cx="612826" cy="612826"/>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37"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sp>
        <p:nvSpPr>
          <p:cNvPr id="23" name="Oval 22">
            <a:extLst>
              <a:ext uri="{FF2B5EF4-FFF2-40B4-BE49-F238E27FC236}">
                <a16:creationId xmlns:a16="http://schemas.microsoft.com/office/drawing/2014/main" id="{27FA5C8A-FEDC-B441-2E76-0B4D2CA8FEEA}"/>
              </a:ext>
              <a:ext uri="{C183D7F6-B498-43B3-948B-1728B52AA6E4}">
                <adec:decorative xmlns:adec="http://schemas.microsoft.com/office/drawing/2017/decorative" val="1"/>
              </a:ext>
            </a:extLst>
          </p:cNvPr>
          <p:cNvSpPr/>
          <p:nvPr/>
        </p:nvSpPr>
        <p:spPr bwMode="auto">
          <a:xfrm>
            <a:off x="5307298" y="3938850"/>
            <a:ext cx="612826" cy="612826"/>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37"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sp>
        <p:nvSpPr>
          <p:cNvPr id="25" name="Oval 24">
            <a:extLst>
              <a:ext uri="{FF2B5EF4-FFF2-40B4-BE49-F238E27FC236}">
                <a16:creationId xmlns:a16="http://schemas.microsoft.com/office/drawing/2014/main" id="{4667DC2F-FDAB-23A4-743C-F8FB61EEE36D}"/>
              </a:ext>
              <a:ext uri="{C183D7F6-B498-43B3-948B-1728B52AA6E4}">
                <adec:decorative xmlns:adec="http://schemas.microsoft.com/office/drawing/2017/decorative" val="1"/>
              </a:ext>
            </a:extLst>
          </p:cNvPr>
          <p:cNvSpPr/>
          <p:nvPr/>
        </p:nvSpPr>
        <p:spPr bwMode="auto">
          <a:xfrm>
            <a:off x="5307298" y="5007237"/>
            <a:ext cx="612826" cy="612826"/>
          </a:xfrm>
          <a:prstGeom prst="ellipse">
            <a:avLst/>
          </a:prstGeom>
          <a:gradFill flip="none" rotWithShape="1">
            <a:gsLst>
              <a:gs pos="0">
                <a:srgbClr val="7656AD"/>
              </a:gs>
              <a:gs pos="80000">
                <a:srgbClr val="0A6BBA"/>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37"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a:ln>
                <a:noFill/>
              </a:ln>
              <a:solidFill>
                <a:srgbClr val="FFFFFF"/>
              </a:solidFill>
              <a:effectLst/>
              <a:uLnTx/>
              <a:uFillTx/>
              <a:latin typeface="Segoe UI Semibold"/>
              <a:ea typeface="+mn-ea"/>
              <a:cs typeface="+mn-cs"/>
            </a:endParaRPr>
          </a:p>
        </p:txBody>
      </p:sp>
      <p:sp>
        <p:nvSpPr>
          <p:cNvPr id="28" name="TextBox 27">
            <a:extLst>
              <a:ext uri="{FF2B5EF4-FFF2-40B4-BE49-F238E27FC236}">
                <a16:creationId xmlns:a16="http://schemas.microsoft.com/office/drawing/2014/main" id="{A4DDBC2D-63F8-DC6F-4037-FBF408F450B1}"/>
              </a:ext>
            </a:extLst>
          </p:cNvPr>
          <p:cNvSpPr txBox="1"/>
          <p:nvPr/>
        </p:nvSpPr>
        <p:spPr>
          <a:xfrm>
            <a:off x="6233965" y="1830823"/>
            <a:ext cx="4884447" cy="615553"/>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49" rtl="0" eaLnBrk="1" fontAlgn="auto" latinLnBrk="0" hangingPunct="1">
              <a:lnSpc>
                <a:spcPct val="100000"/>
              </a:lnSpc>
              <a:spcBef>
                <a:spcPts val="200"/>
              </a:spcBef>
              <a:spcAft>
                <a:spcPts val="0"/>
              </a:spcAft>
              <a:buClrTx/>
              <a:buSzTx/>
              <a:buFontTx/>
              <a:buNone/>
              <a:tabLst/>
              <a:defRPr/>
            </a:pPr>
            <a:r>
              <a:rPr kumimoji="0" lang="en-US" sz="2000" b="0" i="0" u="none" strike="noStrike" kern="1200" cap="none" spc="0" normalizeH="0" baseline="0" noProof="0" dirty="0">
                <a:ln>
                  <a:noFill/>
                </a:ln>
                <a:gradFill>
                  <a:gsLst>
                    <a:gs pos="6993">
                      <a:srgbClr val="000000"/>
                    </a:gs>
                    <a:gs pos="20280">
                      <a:srgbClr val="000000"/>
                    </a:gs>
                  </a:gsLst>
                  <a:lin ang="0" scaled="0"/>
                </a:gradFill>
                <a:effectLst/>
                <a:uLnTx/>
                <a:uFillTx/>
                <a:latin typeface="Segoe UI Semibold"/>
                <a:ea typeface="+mn-ea"/>
                <a:cs typeface="+mn-cs"/>
              </a:rPr>
              <a:t>Rapidly prototype with Microsoft Foundry models using the AI Toolkit</a:t>
            </a:r>
          </a:p>
        </p:txBody>
      </p:sp>
      <p:sp>
        <p:nvSpPr>
          <p:cNvPr id="29" name="TextBox 28">
            <a:extLst>
              <a:ext uri="{FF2B5EF4-FFF2-40B4-BE49-F238E27FC236}">
                <a16:creationId xmlns:a16="http://schemas.microsoft.com/office/drawing/2014/main" id="{5D3C771B-A9E9-E388-CAC0-21D939340DD9}"/>
              </a:ext>
            </a:extLst>
          </p:cNvPr>
          <p:cNvSpPr txBox="1"/>
          <p:nvPr/>
        </p:nvSpPr>
        <p:spPr>
          <a:xfrm>
            <a:off x="6233965" y="2869098"/>
            <a:ext cx="4884447" cy="615553"/>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49" rtl="0" eaLnBrk="1" fontAlgn="auto" latinLnBrk="0" hangingPunct="1">
              <a:lnSpc>
                <a:spcPct val="100000"/>
              </a:lnSpc>
              <a:spcBef>
                <a:spcPts val="200"/>
              </a:spcBef>
              <a:spcAft>
                <a:spcPts val="0"/>
              </a:spcAft>
              <a:buClrTx/>
              <a:buSzTx/>
              <a:buFontTx/>
              <a:buNone/>
              <a:tabLst/>
              <a:defRPr/>
            </a:pPr>
            <a:r>
              <a:rPr kumimoji="0" lang="en-US" sz="2000" b="0" i="0" u="none" strike="noStrike" kern="1200" cap="none" spc="0" normalizeH="0" baseline="0" noProof="0">
                <a:ln>
                  <a:noFill/>
                </a:ln>
                <a:gradFill>
                  <a:gsLst>
                    <a:gs pos="6993">
                      <a:srgbClr val="000000"/>
                    </a:gs>
                    <a:gs pos="20280">
                      <a:srgbClr val="000000"/>
                    </a:gs>
                  </a:gsLst>
                  <a:lin ang="0" scaled="0"/>
                </a:gradFill>
                <a:effectLst/>
                <a:uLnTx/>
                <a:uFillTx/>
                <a:latin typeface="Segoe UI Semibold"/>
                <a:ea typeface="+mn-ea"/>
                <a:cs typeface="+mn-cs"/>
              </a:rPr>
              <a:t>Design and evaluate agents in VS Code using Agent Builder</a:t>
            </a:r>
          </a:p>
        </p:txBody>
      </p:sp>
      <p:sp>
        <p:nvSpPr>
          <p:cNvPr id="30" name="TextBox 29">
            <a:extLst>
              <a:ext uri="{FF2B5EF4-FFF2-40B4-BE49-F238E27FC236}">
                <a16:creationId xmlns:a16="http://schemas.microsoft.com/office/drawing/2014/main" id="{02740DC9-DD85-E947-6782-3AF3AD3806CE}"/>
              </a:ext>
            </a:extLst>
          </p:cNvPr>
          <p:cNvSpPr txBox="1"/>
          <p:nvPr/>
        </p:nvSpPr>
        <p:spPr>
          <a:xfrm>
            <a:off x="6233965" y="3937486"/>
            <a:ext cx="5274540" cy="615553"/>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lgn="l">
              <a:defRPr/>
            </a:pPr>
            <a:r>
              <a:rPr lang="en-US" sz="2000" dirty="0"/>
              <a:t>Use GitHub Copilot Agent Mode for model selection, evaluation, and tracing</a:t>
            </a:r>
            <a:endParaRPr kumimoji="0" lang="en-US" sz="2000" b="0" i="0" u="none" strike="noStrike" kern="1200" cap="none" spc="0" normalizeH="0" baseline="0" noProof="0" dirty="0">
              <a:ln>
                <a:noFill/>
              </a:ln>
              <a:gradFill>
                <a:gsLst>
                  <a:gs pos="6993">
                    <a:srgbClr val="000000"/>
                  </a:gs>
                  <a:gs pos="20280">
                    <a:srgbClr val="000000"/>
                  </a:gs>
                </a:gsLst>
                <a:lin ang="0" scaled="0"/>
              </a:gradFill>
              <a:effectLst/>
              <a:uLnTx/>
              <a:uFillTx/>
              <a:latin typeface="Segoe UI Semibold"/>
              <a:ea typeface="+mn-ea"/>
              <a:cs typeface="+mn-cs"/>
            </a:endParaRPr>
          </a:p>
        </p:txBody>
      </p:sp>
      <p:sp>
        <p:nvSpPr>
          <p:cNvPr id="31" name="TextBox 30">
            <a:extLst>
              <a:ext uri="{FF2B5EF4-FFF2-40B4-BE49-F238E27FC236}">
                <a16:creationId xmlns:a16="http://schemas.microsoft.com/office/drawing/2014/main" id="{08FA4D98-34FD-A589-FEF3-D218BD02489D}"/>
              </a:ext>
            </a:extLst>
          </p:cNvPr>
          <p:cNvSpPr txBox="1"/>
          <p:nvPr/>
        </p:nvSpPr>
        <p:spPr>
          <a:xfrm>
            <a:off x="6233965" y="5005873"/>
            <a:ext cx="4884447" cy="615553"/>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49" rtl="0" eaLnBrk="1" fontAlgn="auto" latinLnBrk="0" hangingPunct="1">
              <a:lnSpc>
                <a:spcPct val="100000"/>
              </a:lnSpc>
              <a:spcBef>
                <a:spcPts val="200"/>
              </a:spcBef>
              <a:spcAft>
                <a:spcPts val="0"/>
              </a:spcAft>
              <a:buClrTx/>
              <a:buSzTx/>
              <a:buFontTx/>
              <a:buNone/>
              <a:tabLst/>
              <a:defRPr/>
            </a:pPr>
            <a:r>
              <a:rPr kumimoji="0" lang="en-US" sz="2000" b="0" i="0" u="none" strike="noStrike" kern="1200" cap="none" spc="0" normalizeH="0" baseline="0" noProof="0" dirty="0">
                <a:ln>
                  <a:noFill/>
                </a:ln>
                <a:gradFill>
                  <a:gsLst>
                    <a:gs pos="6993">
                      <a:srgbClr val="000000"/>
                    </a:gs>
                    <a:gs pos="20280">
                      <a:srgbClr val="000000"/>
                    </a:gs>
                  </a:gsLst>
                  <a:lin ang="0" scaled="0"/>
                </a:gradFill>
                <a:effectLst/>
                <a:uLnTx/>
                <a:uFillTx/>
                <a:latin typeface="Segoe UI Semibold"/>
                <a:ea typeface="+mn-ea"/>
                <a:cs typeface="+mn-cs"/>
              </a:rPr>
              <a:t>Deploy to Microsoft Foundry for scale, security, and observability</a:t>
            </a:r>
          </a:p>
        </p:txBody>
      </p:sp>
      <p:sp>
        <p:nvSpPr>
          <p:cNvPr id="2" name="Title 1">
            <a:extLst>
              <a:ext uri="{FF2B5EF4-FFF2-40B4-BE49-F238E27FC236}">
                <a16:creationId xmlns:a16="http://schemas.microsoft.com/office/drawing/2014/main" id="{2CF65232-29EE-7AB8-DC38-CCF73456B239}"/>
              </a:ext>
            </a:extLst>
          </p:cNvPr>
          <p:cNvSpPr txBox="1">
            <a:spLocks noGrp="1"/>
          </p:cNvSpPr>
          <p:nvPr>
            <p:ph type="title" idx="4294967295"/>
          </p:nvPr>
        </p:nvSpPr>
        <p:spPr>
          <a:xfrm>
            <a:off x="583096" y="1866978"/>
            <a:ext cx="3365449" cy="1107996"/>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defRPr/>
            </a:pPr>
            <a:r>
              <a:rPr lang="en-CA">
                <a:solidFill>
                  <a:srgbClr val="000000"/>
                </a:solidFill>
                <a:latin typeface="Segoe UI Semibold"/>
              </a:rPr>
              <a:t>From idea </a:t>
            </a:r>
            <a:br>
              <a:rPr lang="en-CA">
                <a:solidFill>
                  <a:srgbClr val="000000"/>
                </a:solidFill>
                <a:latin typeface="Segoe UI Semibold"/>
              </a:rPr>
            </a:br>
            <a:r>
              <a:rPr lang="en-CA">
                <a:solidFill>
                  <a:srgbClr val="000000"/>
                </a:solidFill>
                <a:latin typeface="Segoe UI Semibold"/>
              </a:rPr>
              <a:t>to impact</a:t>
            </a:r>
          </a:p>
        </p:txBody>
      </p:sp>
      <p:sp>
        <p:nvSpPr>
          <p:cNvPr id="4" name="Title 1">
            <a:extLst>
              <a:ext uri="{FF2B5EF4-FFF2-40B4-BE49-F238E27FC236}">
                <a16:creationId xmlns:a16="http://schemas.microsoft.com/office/drawing/2014/main" id="{8F956C02-0018-D378-045A-0F6A463A3881}"/>
              </a:ext>
            </a:extLst>
          </p:cNvPr>
          <p:cNvSpPr txBox="1">
            <a:spLocks/>
          </p:cNvSpPr>
          <p:nvPr/>
        </p:nvSpPr>
        <p:spPr>
          <a:xfrm>
            <a:off x="5307496" y="915168"/>
            <a:ext cx="5017604" cy="43088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2800" b="0" i="0" u="none" strike="noStrike" kern="1200" cap="none" spc="-50" normalizeH="0" baseline="0" noProof="0">
                <a:ln w="3175">
                  <a:noFill/>
                </a:ln>
                <a:gradFill>
                  <a:gsLst>
                    <a:gs pos="80000">
                      <a:srgbClr val="0A6BBA"/>
                    </a:gs>
                    <a:gs pos="0">
                      <a:srgbClr val="7656AD"/>
                    </a:gs>
                  </a:gsLst>
                  <a:path path="circle">
                    <a:fillToRect l="100000" t="100000"/>
                  </a:path>
                </a:gradFill>
                <a:effectLst/>
                <a:uLnTx/>
                <a:uFillTx/>
                <a:latin typeface="Segoe UI Semibold"/>
                <a:ea typeface="+mn-ea"/>
                <a:cs typeface="Segoe UI" pitchFamily="34" charset="0"/>
              </a:rPr>
              <a:t>In this session, you saw how to:</a:t>
            </a:r>
          </a:p>
        </p:txBody>
      </p:sp>
      <p:sp>
        <p:nvSpPr>
          <p:cNvPr id="5" name="Title 1">
            <a:extLst>
              <a:ext uri="{FF2B5EF4-FFF2-40B4-BE49-F238E27FC236}">
                <a16:creationId xmlns:a16="http://schemas.microsoft.com/office/drawing/2014/main" id="{89C9B927-9157-FA8C-8E43-D48FA4A1473E}"/>
              </a:ext>
            </a:extLst>
          </p:cNvPr>
          <p:cNvSpPr txBox="1">
            <a:spLocks/>
          </p:cNvSpPr>
          <p:nvPr/>
        </p:nvSpPr>
        <p:spPr>
          <a:xfrm>
            <a:off x="5411923" y="5159762"/>
            <a:ext cx="403577" cy="30777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50" normalizeH="0" baseline="0" noProof="0">
                <a:ln w="3175">
                  <a:noFill/>
                </a:ln>
                <a:solidFill>
                  <a:srgbClr val="FFFFFF"/>
                </a:solidFill>
                <a:effectLst/>
                <a:uLnTx/>
                <a:uFillTx/>
                <a:latin typeface="Segoe UI Semibold"/>
                <a:ea typeface="+mn-ea"/>
                <a:cs typeface="Segoe UI" pitchFamily="34" charset="0"/>
              </a:rPr>
              <a:t>4</a:t>
            </a:r>
          </a:p>
        </p:txBody>
      </p:sp>
      <p:sp>
        <p:nvSpPr>
          <p:cNvPr id="6" name="Title 1">
            <a:extLst>
              <a:ext uri="{FF2B5EF4-FFF2-40B4-BE49-F238E27FC236}">
                <a16:creationId xmlns:a16="http://schemas.microsoft.com/office/drawing/2014/main" id="{376DAB5E-520C-C8C2-A746-2FC92F1FDDD3}"/>
              </a:ext>
            </a:extLst>
          </p:cNvPr>
          <p:cNvSpPr txBox="1">
            <a:spLocks/>
          </p:cNvSpPr>
          <p:nvPr/>
        </p:nvSpPr>
        <p:spPr>
          <a:xfrm>
            <a:off x="5411923" y="4091375"/>
            <a:ext cx="403577" cy="30777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50" normalizeH="0" baseline="0" noProof="0">
                <a:ln w="3175">
                  <a:noFill/>
                </a:ln>
                <a:solidFill>
                  <a:srgbClr val="FFFFFF"/>
                </a:solidFill>
                <a:effectLst/>
                <a:uLnTx/>
                <a:uFillTx/>
                <a:latin typeface="Segoe UI Semibold"/>
                <a:ea typeface="+mn-ea"/>
                <a:cs typeface="Segoe UI" pitchFamily="34" charset="0"/>
              </a:rPr>
              <a:t>3</a:t>
            </a:r>
          </a:p>
        </p:txBody>
      </p:sp>
      <p:sp>
        <p:nvSpPr>
          <p:cNvPr id="7" name="Title 1">
            <a:extLst>
              <a:ext uri="{FF2B5EF4-FFF2-40B4-BE49-F238E27FC236}">
                <a16:creationId xmlns:a16="http://schemas.microsoft.com/office/drawing/2014/main" id="{2C278BAA-A3C9-90AF-2032-46A02A5F2CC5}"/>
              </a:ext>
            </a:extLst>
          </p:cNvPr>
          <p:cNvSpPr txBox="1">
            <a:spLocks/>
          </p:cNvSpPr>
          <p:nvPr/>
        </p:nvSpPr>
        <p:spPr>
          <a:xfrm>
            <a:off x="5411923" y="3022987"/>
            <a:ext cx="403577" cy="30777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50" normalizeH="0" baseline="0" noProof="0">
                <a:ln w="3175">
                  <a:noFill/>
                </a:ln>
                <a:solidFill>
                  <a:srgbClr val="FFFFFF"/>
                </a:solidFill>
                <a:effectLst/>
                <a:uLnTx/>
                <a:uFillTx/>
                <a:latin typeface="Segoe UI Semibold"/>
                <a:ea typeface="+mn-ea"/>
                <a:cs typeface="Segoe UI" pitchFamily="34" charset="0"/>
              </a:rPr>
              <a:t>2</a:t>
            </a:r>
          </a:p>
        </p:txBody>
      </p:sp>
      <p:sp>
        <p:nvSpPr>
          <p:cNvPr id="8" name="Title 1">
            <a:extLst>
              <a:ext uri="{FF2B5EF4-FFF2-40B4-BE49-F238E27FC236}">
                <a16:creationId xmlns:a16="http://schemas.microsoft.com/office/drawing/2014/main" id="{F24914B6-FCF0-96F1-A1D4-7537F0D8ED0A}"/>
              </a:ext>
            </a:extLst>
          </p:cNvPr>
          <p:cNvSpPr txBox="1">
            <a:spLocks/>
          </p:cNvSpPr>
          <p:nvPr/>
        </p:nvSpPr>
        <p:spPr>
          <a:xfrm>
            <a:off x="5411923" y="1967299"/>
            <a:ext cx="403577" cy="30777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50" normalizeH="0" baseline="0" noProof="0">
                <a:ln w="3175">
                  <a:noFill/>
                </a:ln>
                <a:solidFill>
                  <a:srgbClr val="FFFFFF"/>
                </a:solidFill>
                <a:effectLst/>
                <a:uLnTx/>
                <a:uFillTx/>
                <a:latin typeface="Segoe UI Semibold"/>
                <a:ea typeface="+mn-ea"/>
                <a:cs typeface="Segoe UI" pitchFamily="34" charset="0"/>
              </a:rPr>
              <a:t>1</a:t>
            </a:r>
          </a:p>
        </p:txBody>
      </p:sp>
      <p:sp>
        <p:nvSpPr>
          <p:cNvPr id="13" name="Title 1">
            <a:extLst>
              <a:ext uri="{FF2B5EF4-FFF2-40B4-BE49-F238E27FC236}">
                <a16:creationId xmlns:a16="http://schemas.microsoft.com/office/drawing/2014/main" id="{5EE27F58-AC85-8A27-9368-1A40E73860A1}"/>
              </a:ext>
            </a:extLst>
          </p:cNvPr>
          <p:cNvSpPr txBox="1">
            <a:spLocks/>
          </p:cNvSpPr>
          <p:nvPr/>
        </p:nvSpPr>
        <p:spPr>
          <a:xfrm>
            <a:off x="583095" y="3298447"/>
            <a:ext cx="3365449" cy="1107996"/>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defRPr/>
            </a:pPr>
            <a:r>
              <a:rPr lang="en-CA" sz="2400">
                <a:latin typeface="Segoe UI Semibold"/>
              </a:rPr>
              <a:t>What Serena built in </a:t>
            </a:r>
            <a:br>
              <a:rPr lang="en-CA" sz="2400">
                <a:latin typeface="Segoe UI Semibold"/>
              </a:rPr>
            </a:br>
            <a:r>
              <a:rPr lang="en-CA" sz="2400">
                <a:latin typeface="Segoe UI Semibold"/>
              </a:rPr>
              <a:t>VS Code… now powers </a:t>
            </a:r>
            <a:br>
              <a:rPr lang="en-CA" sz="2400">
                <a:latin typeface="Segoe UI Semibold"/>
              </a:rPr>
            </a:br>
            <a:r>
              <a:rPr lang="en-CA" sz="2400" err="1">
                <a:latin typeface="Segoe UI Semibold"/>
              </a:rPr>
              <a:t>Zava’s</a:t>
            </a:r>
            <a:r>
              <a:rPr lang="en-CA" sz="2400">
                <a:latin typeface="Segoe UI Semibold"/>
              </a:rPr>
              <a:t> production app.</a:t>
            </a:r>
          </a:p>
        </p:txBody>
      </p:sp>
    </p:spTree>
    <p:extLst>
      <p:ext uri="{BB962C8B-B14F-4D97-AF65-F5344CB8AC3E}">
        <p14:creationId xmlns:p14="http://schemas.microsoft.com/office/powerpoint/2010/main" val="283646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grpId="0" nodeType="withEffect">
                                  <p:stCondLst>
                                    <p:cond delay="40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par>
                                <p:cTn id="32" presetID="42" presetClass="path" presetSubtype="0" decel="100000" fill="hold" grpId="1" nodeType="withEffect">
                                  <p:stCondLst>
                                    <p:cond delay="0"/>
                                  </p:stCondLst>
                                  <p:childTnLst>
                                    <p:animMotion origin="layout" path="M 2.70833E-6 7.40741E-7 L 2.70833E-6 0.03542 " pathEditMode="relative" rAng="0" ptsTypes="AA">
                                      <p:cBhvr>
                                        <p:cTn id="33" dur="700" spd="-100000" fill="hold"/>
                                        <p:tgtEl>
                                          <p:spTgt spid="2"/>
                                        </p:tgtEl>
                                        <p:attrNameLst>
                                          <p:attrName>ppt_x</p:attrName>
                                          <p:attrName>ppt_y</p:attrName>
                                        </p:attrNameLst>
                                      </p:cBhvr>
                                      <p:rCtr x="0" y="1759"/>
                                    </p:animMotion>
                                  </p:childTnLst>
                                </p:cTn>
                              </p:par>
                              <p:par>
                                <p:cTn id="34" presetID="10" presetClass="entr" presetSubtype="0" fill="hold" grpId="0" nodeType="withEffect">
                                  <p:stCondLst>
                                    <p:cond delay="100"/>
                                  </p:stCondLst>
                                  <p:childTnLst>
                                    <p:set>
                                      <p:cBhvr>
                                        <p:cTn id="35" dur="1" fill="hold">
                                          <p:stCondLst>
                                            <p:cond delay="0"/>
                                          </p:stCondLst>
                                        </p:cTn>
                                        <p:tgtEl>
                                          <p:spTgt spid="4"/>
                                        </p:tgtEl>
                                        <p:attrNameLst>
                                          <p:attrName>style.visibility</p:attrName>
                                        </p:attrNameLst>
                                      </p:cBhvr>
                                      <p:to>
                                        <p:strVal val="visible"/>
                                      </p:to>
                                    </p:set>
                                    <p:animEffect transition="in" filter="fade">
                                      <p:cBhvr>
                                        <p:cTn id="36" dur="500"/>
                                        <p:tgtEl>
                                          <p:spTgt spid="4"/>
                                        </p:tgtEl>
                                      </p:cBhvr>
                                    </p:animEffect>
                                  </p:childTnLst>
                                </p:cTn>
                              </p:par>
                              <p:par>
                                <p:cTn id="37" presetID="10" presetClass="entr" presetSubtype="0" fill="hold" grpId="0" nodeType="withEffect">
                                  <p:stCondLst>
                                    <p:cond delay="20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par>
                                <p:cTn id="40" presetID="10" presetClass="entr" presetSubtype="0" fill="hold" grpId="0" nodeType="withEffect">
                                  <p:stCondLst>
                                    <p:cond delay="30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childTnLst>
                                </p:cTn>
                              </p:par>
                              <p:par>
                                <p:cTn id="43" presetID="10" presetClass="entr" presetSubtype="0" fill="hold" grpId="0" nodeType="withEffect">
                                  <p:stCondLst>
                                    <p:cond delay="40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500"/>
                                        <p:tgtEl>
                                          <p:spTgt spid="6"/>
                                        </p:tgtEl>
                                      </p:cBhvr>
                                    </p:animEffect>
                                  </p:childTnLst>
                                </p:cTn>
                              </p:par>
                              <p:par>
                                <p:cTn id="46" presetID="10" presetClass="entr" presetSubtype="0" fill="hold" grpId="0" nodeType="withEffect">
                                  <p:stCondLst>
                                    <p:cond delay="500"/>
                                  </p:stCondLst>
                                  <p:childTnLst>
                                    <p:set>
                                      <p:cBhvr>
                                        <p:cTn id="47" dur="1" fill="hold">
                                          <p:stCondLst>
                                            <p:cond delay="0"/>
                                          </p:stCondLst>
                                        </p:cTn>
                                        <p:tgtEl>
                                          <p:spTgt spid="5"/>
                                        </p:tgtEl>
                                        <p:attrNameLst>
                                          <p:attrName>style.visibility</p:attrName>
                                        </p:attrNameLst>
                                      </p:cBhvr>
                                      <p:to>
                                        <p:strVal val="visible"/>
                                      </p:to>
                                    </p:set>
                                    <p:animEffect transition="in" filter="fade">
                                      <p:cBhvr>
                                        <p:cTn id="48" dur="500"/>
                                        <p:tgtEl>
                                          <p:spTgt spid="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500"/>
                                        <p:tgtEl>
                                          <p:spTgt spid="13"/>
                                        </p:tgtEl>
                                      </p:cBhvr>
                                    </p:animEffect>
                                  </p:childTnLst>
                                </p:cTn>
                              </p:par>
                              <p:par>
                                <p:cTn id="52" presetID="42" presetClass="path" presetSubtype="0" decel="100000" fill="hold" grpId="1" nodeType="withEffect">
                                  <p:stCondLst>
                                    <p:cond delay="0"/>
                                  </p:stCondLst>
                                  <p:childTnLst>
                                    <p:animMotion origin="layout" path="M 2.70833E-6 4.44444E-6 L 2.70833E-6 0.03541 " pathEditMode="relative" rAng="0" ptsTypes="AA">
                                      <p:cBhvr>
                                        <p:cTn id="53" dur="700" spd="-100000" fill="hold"/>
                                        <p:tgtEl>
                                          <p:spTgt spid="1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1" grpId="0" animBg="1"/>
      <p:bldP spid="23" grpId="0" animBg="1"/>
      <p:bldP spid="25" grpId="0" animBg="1"/>
      <p:bldP spid="28" grpId="0"/>
      <p:bldP spid="29" grpId="0"/>
      <p:bldP spid="30" grpId="0"/>
      <p:bldP spid="31" grpId="0"/>
      <p:bldP spid="2" grpId="0"/>
      <p:bldP spid="2" grpId="1"/>
      <p:bldP spid="4" grpId="0"/>
      <p:bldP spid="5" grpId="0"/>
      <p:bldP spid="6" grpId="0"/>
      <p:bldP spid="7" grpId="0"/>
      <p:bldP spid="8" grpId="0"/>
      <p:bldP spid="13" grpId="0"/>
      <p:bldP spid="13"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2C5F4C3D-B347-42A3-CB78-C4CE4454ECF7}"/>
              </a:ext>
              <a:ext uri="{C183D7F6-B498-43B3-948B-1728B52AA6E4}">
                <adec:decorative xmlns:adec="http://schemas.microsoft.com/office/drawing/2017/decorative" val="1"/>
              </a:ext>
            </a:extLst>
          </p:cNvPr>
          <p:cNvSpPr/>
          <p:nvPr/>
        </p:nvSpPr>
        <p:spPr bwMode="auto">
          <a:xfrm>
            <a:off x="-1655296" y="-1383944"/>
            <a:ext cx="15502592" cy="9625889"/>
          </a:xfrm>
          <a:prstGeom prst="ellipse">
            <a:avLst/>
          </a:prstGeom>
          <a:gradFill flip="none" rotWithShape="1">
            <a:gsLst>
              <a:gs pos="90000">
                <a:srgbClr val="E2D9F1"/>
              </a:gs>
              <a:gs pos="10000">
                <a:srgbClr val="DCEDE8"/>
              </a:gs>
              <a:gs pos="50000">
                <a:srgbClr val="C6E3F3"/>
              </a:gs>
            </a:gsLst>
            <a:lin ang="0" scaled="0"/>
            <a:tileRect/>
          </a:gradFill>
          <a:ln>
            <a:noFill/>
            <a:headEnd type="none" w="med" len="med"/>
            <a:tailEnd type="none" w="med" len="med"/>
          </a:ln>
          <a:effectLst>
            <a:softEdge rad="1270000"/>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4000" b="0" i="0" u="none" strike="noStrike" kern="1200" cap="none" spc="0" normalizeH="0" baseline="0" noProof="0" err="1">
              <a:ln>
                <a:noFill/>
              </a:ln>
              <a:solidFill>
                <a:srgbClr val="EE0000"/>
              </a:solidFill>
              <a:effectLst/>
              <a:uLnTx/>
              <a:uFillTx/>
              <a:latin typeface="Segoe UI"/>
              <a:ea typeface="+mn-ea"/>
              <a:cs typeface="Segoe UI" pitchFamily="34" charset="0"/>
            </a:endParaRPr>
          </a:p>
        </p:txBody>
      </p:sp>
      <p:sp>
        <p:nvSpPr>
          <p:cNvPr id="2" name="Title 1">
            <a:extLst>
              <a:ext uri="{FF2B5EF4-FFF2-40B4-BE49-F238E27FC236}">
                <a16:creationId xmlns:a16="http://schemas.microsoft.com/office/drawing/2014/main" id="{CD29F825-D078-E2F9-D6A6-B4225A54CCF2}"/>
              </a:ext>
            </a:extLst>
          </p:cNvPr>
          <p:cNvSpPr txBox="1">
            <a:spLocks noGrp="1"/>
          </p:cNvSpPr>
          <p:nvPr>
            <p:ph type="title" idx="4294967295"/>
          </p:nvPr>
        </p:nvSpPr>
        <p:spPr>
          <a:xfrm>
            <a:off x="4348163" y="2907486"/>
            <a:ext cx="3495674" cy="1043029"/>
          </a:xfrm>
          <a:prstGeom prst="roundRect">
            <a:avLst>
              <a:gd name="adj" fmla="val 31567"/>
            </a:avLst>
          </a:prstGeom>
          <a:gradFill>
            <a:gsLst>
              <a:gs pos="80000">
                <a:srgbClr val="0A6BBA"/>
              </a:gs>
              <a:gs pos="0">
                <a:srgbClr val="7656AD"/>
              </a:gs>
            </a:gsLst>
            <a:path path="circle">
              <a:fillToRect l="100000" t="100000"/>
            </a:path>
          </a:gradFill>
          <a:ln>
            <a:noFill/>
            <a:prstDash/>
          </a:ln>
          <a:effectLst/>
        </p:spPr>
        <p:txBody>
          <a:bodyPr rot="0" spcFirstLastPara="0" vertOverflow="overflow" horzOverflow="overflow" vert="horz" wrap="square" lIns="146957" tIns="25718" rIns="146957" bIns="45720" numCol="1" spcCol="0" rtlCol="0" fromWordArt="0" anchor="ctr" anchorCtr="0" forceAA="0" compatLnSpc="1">
            <a:prstTxWarp prst="textNoShape">
              <a:avLst/>
            </a:prstTxWarp>
            <a:noAutofit/>
          </a:bodyPr>
          <a:lstStyle>
            <a:defPPr>
              <a:defRPr lang="en-US"/>
            </a:defPPr>
            <a:lvl1pPr marR="0" lvl="0" indent="0" algn="ctr" defTabSz="914437" fontAlgn="base">
              <a:lnSpc>
                <a:spcPct val="100000"/>
              </a:lnSpc>
              <a:spcBef>
                <a:spcPct val="0"/>
              </a:spcBef>
              <a:spcAft>
                <a:spcPct val="0"/>
              </a:spcAft>
              <a:buClrTx/>
              <a:buSzTx/>
              <a:buFontTx/>
              <a:buNone/>
              <a:tabLst>
                <a:tab pos="3701239" algn="l"/>
              </a:tabLst>
              <a:defRPr kumimoji="0" sz="4400" b="1" i="0" u="none" strike="noStrike" cap="none" spc="0" normalizeH="0" baseline="0">
                <a:ln w="3175">
                  <a:noFill/>
                </a:ln>
                <a:solidFill>
                  <a:srgbClr val="FFFFFF"/>
                </a:solidFill>
                <a:effectLst/>
                <a:uLnTx/>
                <a:uFillTx/>
                <a:latin typeface="Segoe UI Semibold"/>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437" rtl="0" eaLnBrk="1" fontAlgn="base" latinLnBrk="0" hangingPunct="1">
              <a:lnSpc>
                <a:spcPct val="100000"/>
              </a:lnSpc>
              <a:spcBef>
                <a:spcPct val="0"/>
              </a:spcBef>
              <a:spcAft>
                <a:spcPct val="0"/>
              </a:spcAft>
              <a:buClrTx/>
              <a:buSzTx/>
              <a:buFontTx/>
              <a:buNone/>
              <a:tabLst>
                <a:tab pos="3701239" algn="l"/>
              </a:tabLst>
              <a:defRPr/>
            </a:pPr>
            <a:r>
              <a:rPr kumimoji="0" lang="en-US" sz="4400" b="0" i="0" u="none" strike="noStrike" kern="1200" cap="none" spc="0" normalizeH="0" baseline="0" noProof="0">
                <a:ln w="3175">
                  <a:noFill/>
                </a:ln>
                <a:solidFill>
                  <a:srgbClr val="FFFFFF"/>
                </a:solidFill>
                <a:effectLst/>
                <a:uLnTx/>
                <a:uFillTx/>
                <a:latin typeface="Segoe UI Semibold"/>
                <a:ea typeface="+mn-ea"/>
                <a:cs typeface="+mn-cs"/>
              </a:rPr>
              <a:t>Thank you</a:t>
            </a:r>
          </a:p>
        </p:txBody>
      </p:sp>
    </p:spTree>
    <p:extLst>
      <p:ext uri="{BB962C8B-B14F-4D97-AF65-F5344CB8AC3E}">
        <p14:creationId xmlns:p14="http://schemas.microsoft.com/office/powerpoint/2010/main" val="795732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qr code with circles and circles&#10;&#10;AI-generated content may be incorrect.">
            <a:extLst>
              <a:ext uri="{FF2B5EF4-FFF2-40B4-BE49-F238E27FC236}">
                <a16:creationId xmlns:a16="http://schemas.microsoft.com/office/drawing/2014/main" id="{0D06598E-200B-11C6-381D-B2037E5661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8514" y="1720645"/>
            <a:ext cx="3774972" cy="3774972"/>
          </a:xfrm>
          <a:prstGeom prst="roundRect">
            <a:avLst>
              <a:gd name="adj" fmla="val 5932"/>
            </a:avLst>
          </a:prstGeom>
        </p:spPr>
      </p:pic>
      <p:sp>
        <p:nvSpPr>
          <p:cNvPr id="5" name="TextBox 4">
            <a:extLst>
              <a:ext uri="{FF2B5EF4-FFF2-40B4-BE49-F238E27FC236}">
                <a16:creationId xmlns:a16="http://schemas.microsoft.com/office/drawing/2014/main" id="{E0A9833F-CEEE-F838-129A-C3C9EC792010}"/>
              </a:ext>
            </a:extLst>
          </p:cNvPr>
          <p:cNvSpPr txBox="1"/>
          <p:nvPr/>
        </p:nvSpPr>
        <p:spPr>
          <a:xfrm>
            <a:off x="3805084" y="5690109"/>
            <a:ext cx="4935486" cy="83099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srgbClr val="F7CA66"/>
                </a:solidFill>
                <a:effectLst/>
                <a:uLnTx/>
                <a:uFillTx/>
                <a:latin typeface="Lufga" panose="00000500000000000000" pitchFamily="50" charset="0"/>
                <a:ea typeface="+mn-ea"/>
                <a:cs typeface="+mn-cs"/>
              </a:rPr>
              <a:t>gaic.io/discord</a:t>
            </a:r>
          </a:p>
        </p:txBody>
      </p:sp>
      <p:sp>
        <p:nvSpPr>
          <p:cNvPr id="6" name="Title 5">
            <a:extLst>
              <a:ext uri="{FF2B5EF4-FFF2-40B4-BE49-F238E27FC236}">
                <a16:creationId xmlns:a16="http://schemas.microsoft.com/office/drawing/2014/main" id="{9BF1B83D-B098-2BAF-BFEF-E9661EE67D31}"/>
              </a:ext>
            </a:extLst>
          </p:cNvPr>
          <p:cNvSpPr>
            <a:spLocks noGrp="1"/>
          </p:cNvSpPr>
          <p:nvPr>
            <p:ph type="title"/>
          </p:nvPr>
        </p:nvSpPr>
        <p:spPr/>
        <p:txBody>
          <a:bodyPr>
            <a:normAutofit/>
          </a:bodyPr>
          <a:lstStyle/>
          <a:p>
            <a:pPr algn="ctr"/>
            <a:r>
              <a:rPr lang="en-US" sz="3200" dirty="0"/>
              <a:t>Join the AI Conversation </a:t>
            </a:r>
            <a:br>
              <a:rPr lang="en-US" sz="3200" dirty="0"/>
            </a:br>
            <a:r>
              <a:rPr lang="en-US" sz="3200" dirty="0"/>
              <a:t>on Discord</a:t>
            </a:r>
          </a:p>
        </p:txBody>
      </p:sp>
    </p:spTree>
    <p:extLst>
      <p:ext uri="{BB962C8B-B14F-4D97-AF65-F5344CB8AC3E}">
        <p14:creationId xmlns:p14="http://schemas.microsoft.com/office/powerpoint/2010/main" val="1422167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97DB21-CBBC-473D-2E77-3685995289DF}"/>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C13F03D-FFE6-0098-46F8-5565311CB512}"/>
              </a:ext>
            </a:extLst>
          </p:cNvPr>
          <p:cNvSpPr>
            <a:spLocks noGrp="1"/>
          </p:cNvSpPr>
          <p:nvPr>
            <p:ph type="title" idx="4294967295"/>
          </p:nvPr>
        </p:nvSpPr>
        <p:spPr>
          <a:xfrm>
            <a:off x="0" y="-677823"/>
            <a:ext cx="11018520" cy="553998"/>
          </a:xfrm>
        </p:spPr>
        <p:txBody>
          <a:bodyPr/>
          <a:lstStyle/>
          <a:p>
            <a:r>
              <a:rPr lang="en-CA"/>
              <a:t>Customer</a:t>
            </a:r>
            <a:r>
              <a:rPr lang="en-CA" baseline="0"/>
              <a:t> scenario</a:t>
            </a:r>
            <a:endParaRPr lang="en-CA"/>
          </a:p>
        </p:txBody>
      </p:sp>
      <p:pic>
        <p:nvPicPr>
          <p:cNvPr id="7" name="Picture 6" descr="Headshot of an Asian man">
            <a:extLst>
              <a:ext uri="{FF2B5EF4-FFF2-40B4-BE49-F238E27FC236}">
                <a16:creationId xmlns:a16="http://schemas.microsoft.com/office/drawing/2014/main" id="{D1C99875-FC09-46E6-AD75-5AD7769086D5}"/>
              </a:ext>
            </a:extLst>
          </p:cNvPr>
          <p:cNvPicPr>
            <a:picLocks noChangeAspect="1"/>
          </p:cNvPicPr>
          <p:nvPr/>
        </p:nvPicPr>
        <p:blipFill>
          <a:blip r:embed="rId3"/>
          <a:srcRect l="15328" r="17896" b="55389"/>
          <a:stretch>
            <a:fillRect/>
          </a:stretch>
        </p:blipFill>
        <p:spPr>
          <a:xfrm>
            <a:off x="2015678" y="718587"/>
            <a:ext cx="2007493" cy="2011680"/>
          </a:xfrm>
          <a:prstGeom prst="ellipse">
            <a:avLst/>
          </a:prstGeom>
          <a:ln w="19050">
            <a:solidFill>
              <a:schemeClr val="bg1"/>
            </a:solidFill>
          </a:ln>
        </p:spPr>
      </p:pic>
      <p:sp>
        <p:nvSpPr>
          <p:cNvPr id="8" name="Title 1">
            <a:extLst>
              <a:ext uri="{FF2B5EF4-FFF2-40B4-BE49-F238E27FC236}">
                <a16:creationId xmlns:a16="http://schemas.microsoft.com/office/drawing/2014/main" id="{3FE0A3F7-1929-8FF6-C8FD-CFA9351E992D}"/>
              </a:ext>
            </a:extLst>
          </p:cNvPr>
          <p:cNvSpPr txBox="1">
            <a:spLocks/>
          </p:cNvSpPr>
          <p:nvPr/>
        </p:nvSpPr>
        <p:spPr>
          <a:xfrm>
            <a:off x="1627687" y="2879492"/>
            <a:ext cx="2783475"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Segoe UI Semibold"/>
                <a:ea typeface="+mn-ea"/>
                <a:cs typeface="Segoe UI Semibold" panose="020B0702040204020203" pitchFamily="34" charset="0"/>
              </a:rPr>
              <a:t>Bruno Zhao</a:t>
            </a:r>
            <a:endParaRPr kumimoji="0" lang="en-US" sz="3200" b="0" i="0" u="none" strike="noStrike" kern="1200" cap="none" spc="0" normalizeH="0" baseline="0" noProof="0" dirty="0">
              <a:ln>
                <a:noFill/>
              </a:ln>
              <a:solidFill>
                <a:srgbClr val="000000"/>
              </a:solidFill>
              <a:effectLst/>
              <a:uLnTx/>
              <a:uFillTx/>
              <a:latin typeface="Segoe UI Semibold"/>
              <a:ea typeface="+mn-ea"/>
              <a:cs typeface="Segoe UI Semibold" panose="020B0702040204020203" pitchFamily="34" charset="0"/>
            </a:endParaRPr>
          </a:p>
        </p:txBody>
      </p:sp>
      <p:sp>
        <p:nvSpPr>
          <p:cNvPr id="9" name="Title 1">
            <a:extLst>
              <a:ext uri="{FF2B5EF4-FFF2-40B4-BE49-F238E27FC236}">
                <a16:creationId xmlns:a16="http://schemas.microsoft.com/office/drawing/2014/main" id="{FF8E9FD8-8B7A-1F1D-C5A2-EB523DA5B75D}"/>
              </a:ext>
            </a:extLst>
          </p:cNvPr>
          <p:cNvSpPr txBox="1">
            <a:spLocks/>
          </p:cNvSpPr>
          <p:nvPr/>
        </p:nvSpPr>
        <p:spPr>
          <a:xfrm>
            <a:off x="1627687" y="3464267"/>
            <a:ext cx="2783475" cy="307777"/>
          </a:xfrm>
          <a:prstGeom prst="rect">
            <a:avLst/>
          </a:prstGeom>
        </p:spPr>
        <p:txBody>
          <a:bodyPr vert="horz" wrap="square" lIns="0" tIns="0" rIns="0" bIns="0" rtlCol="0" anchor="t">
            <a:spAutoFit/>
          </a:bodyPr>
          <a:lstStyle>
            <a:defPPr>
              <a:defRPr lang="en-US"/>
            </a:defPPr>
            <a:lvl1pPr marR="0" lvl="0" indent="0" algn="ctr" defTabSz="932742" fontAlgn="auto">
              <a:lnSpc>
                <a:spcPct val="100000"/>
              </a:lnSpc>
              <a:spcBef>
                <a:spcPct val="0"/>
              </a:spcBef>
              <a:spcAft>
                <a:spcPts val="0"/>
              </a:spcAft>
              <a:buClrTx/>
              <a:buSzTx/>
              <a:buFontTx/>
              <a:buNone/>
              <a:tabLst/>
              <a:defRPr kumimoji="0" sz="2000" b="0" i="0" u="none" strike="noStrike" cap="none" spc="0" normalizeH="0" baseline="0">
                <a:ln>
                  <a:noFill/>
                </a:ln>
                <a:solidFill>
                  <a:srgbClr val="000000"/>
                </a:solidFill>
                <a:effectLst/>
                <a:uLnTx/>
                <a:uFillTx/>
                <a:latin typeface="+mj-lt"/>
                <a:cs typeface="Segoe UI Semibold" panose="020B0702040204020203" pitchFamily="34" charset="0"/>
              </a:defRPr>
            </a:lvl1pPr>
          </a:lstStyle>
          <a:p>
            <a:r>
              <a:rPr lang="en-US"/>
              <a:t>Customer</a:t>
            </a:r>
          </a:p>
        </p:txBody>
      </p:sp>
      <p:sp>
        <p:nvSpPr>
          <p:cNvPr id="10" name="Title 1">
            <a:extLst>
              <a:ext uri="{FF2B5EF4-FFF2-40B4-BE49-F238E27FC236}">
                <a16:creationId xmlns:a16="http://schemas.microsoft.com/office/drawing/2014/main" id="{42EF27A7-D3E8-2B06-FE3D-0F991C3E7543}"/>
              </a:ext>
            </a:extLst>
          </p:cNvPr>
          <p:cNvSpPr txBox="1">
            <a:spLocks/>
          </p:cNvSpPr>
          <p:nvPr/>
        </p:nvSpPr>
        <p:spPr>
          <a:xfrm>
            <a:off x="1003610" y="4221780"/>
            <a:ext cx="4031629" cy="1785104"/>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noProof="0">
                <a:ln w="3175">
                  <a:noFill/>
                </a:ln>
                <a:solidFill>
                  <a:srgbClr val="000000"/>
                </a:solidFill>
                <a:effectLst/>
                <a:uLnTx/>
                <a:uFillTx/>
                <a:latin typeface="Segoe UI Semibold"/>
                <a:ea typeface="+mn-ea"/>
                <a:cs typeface="Segoe UI" pitchFamily="34" charset="0"/>
              </a:rPr>
              <a:t>“I know how I want the room to feel. I just don’t know what </a:t>
            </a:r>
            <a:r>
              <a:rPr kumimoji="0" lang="en-US" sz="2800" b="0" i="0" u="none" strike="noStrike" kern="1200" cap="none" spc="0" normalizeH="0" noProof="0">
                <a:ln w="3175">
                  <a:noFill/>
                </a:ln>
                <a:gradFill flip="none" rotWithShape="1">
                  <a:gsLst>
                    <a:gs pos="80000">
                      <a:srgbClr val="0A6BBA"/>
                    </a:gs>
                    <a:gs pos="0">
                      <a:srgbClr val="7656AD"/>
                    </a:gs>
                  </a:gsLst>
                  <a:path path="circle">
                    <a:fillToRect l="100000" t="100000"/>
                  </a:path>
                  <a:tileRect r="-100000" b="-100000"/>
                </a:gradFill>
                <a:effectLst/>
                <a:uLnTx/>
                <a:uFillTx/>
                <a:latin typeface="Segoe UI Semibold"/>
                <a:ea typeface="+mn-ea"/>
                <a:cs typeface="Segoe UI" pitchFamily="34" charset="0"/>
              </a:rPr>
              <a:t>products</a:t>
            </a:r>
            <a:r>
              <a:rPr kumimoji="0" lang="en-US" sz="2800" b="0" i="0" u="none" strike="noStrike" kern="1200" cap="none" spc="0" normalizeH="0" noProof="0">
                <a:ln w="3175">
                  <a:noFill/>
                </a:ln>
                <a:solidFill>
                  <a:srgbClr val="000000"/>
                </a:solidFill>
                <a:effectLst/>
                <a:uLnTx/>
                <a:uFillTx/>
                <a:latin typeface="Segoe UI Semibold"/>
                <a:ea typeface="+mn-ea"/>
                <a:cs typeface="Segoe UI" pitchFamily="34" charset="0"/>
              </a:rPr>
              <a:t> will get me there.”</a:t>
            </a:r>
            <a:endParaRPr kumimoji="0" lang="en-US" sz="2800" b="0" i="0" u="none" strike="noStrike" kern="1200" cap="none" spc="0" normalizeH="0" noProof="0">
              <a:ln>
                <a:noFill/>
              </a:ln>
              <a:solidFill>
                <a:srgbClr val="000000"/>
              </a:solidFill>
              <a:effectLst/>
              <a:uLnTx/>
              <a:uFillTx/>
              <a:latin typeface="Segoe UI Semibold"/>
              <a:ea typeface="+mn-ea"/>
              <a:cs typeface="Segoe UI Semibold" panose="020B0702040204020203" pitchFamily="34" charset="0"/>
            </a:endParaRPr>
          </a:p>
        </p:txBody>
      </p:sp>
      <p:pic>
        <p:nvPicPr>
          <p:cNvPr id="6" name="Picture Placeholder 5" descr="AI-generated living room with a couch, chair, and a table. The setting is by a window and there is a minmalist painting on the wall">
            <a:extLst>
              <a:ext uri="{FF2B5EF4-FFF2-40B4-BE49-F238E27FC236}">
                <a16:creationId xmlns:a16="http://schemas.microsoft.com/office/drawing/2014/main" id="{F54CEBFD-7C4C-A45F-62AA-46A54749CA8A}"/>
              </a:ext>
            </a:extLst>
          </p:cNvPr>
          <p:cNvPicPr>
            <a:picLocks noGrp="1" noChangeAspect="1"/>
          </p:cNvPicPr>
          <p:nvPr>
            <p:ph type="pic" sz="quarter" idx="4294967295"/>
          </p:nvPr>
        </p:nvPicPr>
        <p:blipFill>
          <a:blip r:embed="rId4"/>
          <a:srcRect l="8406" r="2704"/>
          <a:stretch>
            <a:fillRect/>
          </a:stretch>
        </p:blipFill>
        <p:spPr>
          <a:xfrm>
            <a:off x="6095999" y="0"/>
            <a:ext cx="6096000" cy="6858000"/>
          </a:xfrm>
        </p:spPr>
      </p:pic>
    </p:spTree>
    <p:extLst>
      <p:ext uri="{BB962C8B-B14F-4D97-AF65-F5344CB8AC3E}">
        <p14:creationId xmlns:p14="http://schemas.microsoft.com/office/powerpoint/2010/main" val="2037497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3E2A8F-11A8-B533-EF99-58C6A0AA1D65}"/>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25672354-19B9-452B-FFAD-5CE4858C2205}"/>
              </a:ext>
            </a:extLst>
          </p:cNvPr>
          <p:cNvSpPr>
            <a:spLocks noGrp="1"/>
          </p:cNvSpPr>
          <p:nvPr>
            <p:ph type="title" idx="4294967295"/>
          </p:nvPr>
        </p:nvSpPr>
        <p:spPr>
          <a:xfrm>
            <a:off x="0" y="-711200"/>
            <a:ext cx="11018520" cy="553998"/>
          </a:xfrm>
        </p:spPr>
        <p:txBody>
          <a:bodyPr/>
          <a:lstStyle/>
          <a:p>
            <a:r>
              <a:rPr lang="en-CA"/>
              <a:t>Developer response</a:t>
            </a:r>
          </a:p>
        </p:txBody>
      </p:sp>
      <p:pic>
        <p:nvPicPr>
          <p:cNvPr id="3" name="Picture 2" descr="Headshot of a black woman">
            <a:extLst>
              <a:ext uri="{FF2B5EF4-FFF2-40B4-BE49-F238E27FC236}">
                <a16:creationId xmlns:a16="http://schemas.microsoft.com/office/drawing/2014/main" id="{272BBD6D-E02E-8D25-8C7A-548B57EF5AD2}"/>
              </a:ext>
            </a:extLst>
          </p:cNvPr>
          <p:cNvPicPr>
            <a:picLocks noChangeAspect="1"/>
          </p:cNvPicPr>
          <p:nvPr/>
        </p:nvPicPr>
        <p:blipFill>
          <a:blip r:embed="rId3"/>
          <a:srcRect l="4211" t="585" r="8024" b="41629"/>
          <a:stretch>
            <a:fillRect/>
          </a:stretch>
        </p:blipFill>
        <p:spPr>
          <a:xfrm>
            <a:off x="1318596" y="1525688"/>
            <a:ext cx="3047165" cy="3009454"/>
          </a:xfrm>
          <a:prstGeom prst="ellipse">
            <a:avLst/>
          </a:prstGeom>
          <a:ln w="19050">
            <a:solidFill>
              <a:schemeClr val="bg1"/>
            </a:solidFill>
          </a:ln>
        </p:spPr>
      </p:pic>
      <p:sp>
        <p:nvSpPr>
          <p:cNvPr id="4" name="Title 1">
            <a:extLst>
              <a:ext uri="{FF2B5EF4-FFF2-40B4-BE49-F238E27FC236}">
                <a16:creationId xmlns:a16="http://schemas.microsoft.com/office/drawing/2014/main" id="{569B902B-4515-64E8-5E38-7C3215A52D30}"/>
              </a:ext>
            </a:extLst>
          </p:cNvPr>
          <p:cNvSpPr txBox="1">
            <a:spLocks/>
          </p:cNvSpPr>
          <p:nvPr/>
        </p:nvSpPr>
        <p:spPr>
          <a:xfrm>
            <a:off x="1052834" y="4715985"/>
            <a:ext cx="3578689"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a:ln>
                  <a:noFill/>
                </a:ln>
                <a:solidFill>
                  <a:srgbClr val="000000"/>
                </a:solidFill>
                <a:effectLst/>
                <a:uLnTx/>
                <a:uFillTx/>
                <a:latin typeface="Segoe UI Semibold"/>
                <a:ea typeface="+mn-ea"/>
                <a:cs typeface="Segoe UI Semibold" panose="020B0702040204020203" pitchFamily="34" charset="0"/>
              </a:rPr>
              <a:t>Serena</a:t>
            </a:r>
            <a:endParaRPr kumimoji="0" lang="en-US" sz="3200" b="0" i="0" u="none" strike="noStrike" kern="1200" cap="none" spc="0" normalizeH="0" baseline="0" noProof="0">
              <a:ln>
                <a:noFill/>
              </a:ln>
              <a:solidFill>
                <a:srgbClr val="000000"/>
              </a:solidFill>
              <a:effectLst/>
              <a:uLnTx/>
              <a:uFillTx/>
              <a:latin typeface="Segoe UI Semibold"/>
              <a:ea typeface="+mn-ea"/>
              <a:cs typeface="Segoe UI Semibold" panose="020B0702040204020203" pitchFamily="34" charset="0"/>
            </a:endParaRPr>
          </a:p>
        </p:txBody>
      </p:sp>
      <p:sp>
        <p:nvSpPr>
          <p:cNvPr id="5" name="Title 1">
            <a:extLst>
              <a:ext uri="{FF2B5EF4-FFF2-40B4-BE49-F238E27FC236}">
                <a16:creationId xmlns:a16="http://schemas.microsoft.com/office/drawing/2014/main" id="{01E04C0A-27B3-7A90-3F65-911D09D34619}"/>
              </a:ext>
            </a:extLst>
          </p:cNvPr>
          <p:cNvSpPr txBox="1">
            <a:spLocks/>
          </p:cNvSpPr>
          <p:nvPr/>
        </p:nvSpPr>
        <p:spPr>
          <a:xfrm>
            <a:off x="1052834" y="5343262"/>
            <a:ext cx="3578689" cy="30777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ea typeface="+mn-ea"/>
                <a:cs typeface="Segoe UI Semibold" panose="020B0702040204020203" pitchFamily="34" charset="0"/>
              </a:rPr>
              <a:t>App Developer, </a:t>
            </a:r>
            <a:r>
              <a:rPr kumimoji="0" lang="en-US" sz="2000" b="0" i="0" u="none" strike="noStrike" kern="1200" cap="none" spc="0" normalizeH="0" baseline="0" noProof="0" err="1">
                <a:ln>
                  <a:noFill/>
                </a:ln>
                <a:solidFill>
                  <a:srgbClr val="000000"/>
                </a:solidFill>
                <a:effectLst/>
                <a:uLnTx/>
                <a:uFillTx/>
                <a:ea typeface="+mn-ea"/>
                <a:cs typeface="Segoe UI Semibold" panose="020B0702040204020203" pitchFamily="34" charset="0"/>
              </a:rPr>
              <a:t>Zava</a:t>
            </a:r>
            <a:endParaRPr kumimoji="0" lang="en-US" sz="2000" b="0" i="0" u="none" strike="noStrike" kern="1200" cap="none" spc="0" normalizeH="0" baseline="0" noProof="0">
              <a:ln>
                <a:noFill/>
              </a:ln>
              <a:solidFill>
                <a:srgbClr val="000000"/>
              </a:solidFill>
              <a:effectLst/>
              <a:uLnTx/>
              <a:uFillTx/>
              <a:ea typeface="+mn-ea"/>
              <a:cs typeface="Segoe UI Semibold" panose="020B0702040204020203" pitchFamily="34" charset="0"/>
            </a:endParaRPr>
          </a:p>
        </p:txBody>
      </p:sp>
      <p:sp>
        <p:nvSpPr>
          <p:cNvPr id="2" name="Title 1">
            <a:extLst>
              <a:ext uri="{FF2B5EF4-FFF2-40B4-BE49-F238E27FC236}">
                <a16:creationId xmlns:a16="http://schemas.microsoft.com/office/drawing/2014/main" id="{4E6B02C8-2262-002F-7A6D-0DA3615F98F4}"/>
              </a:ext>
            </a:extLst>
          </p:cNvPr>
          <p:cNvSpPr txBox="1">
            <a:spLocks/>
          </p:cNvSpPr>
          <p:nvPr/>
        </p:nvSpPr>
        <p:spPr>
          <a:xfrm>
            <a:off x="5323364" y="2705566"/>
            <a:ext cx="5815802" cy="1661993"/>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228600" marR="0" lvl="0" indent="-22860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a:ln w="3175">
                  <a:noFill/>
                </a:ln>
                <a:solidFill>
                  <a:srgbClr val="000000"/>
                </a:solidFill>
                <a:effectLst/>
                <a:uLnTx/>
                <a:uFillTx/>
                <a:latin typeface="Segoe UI Semibold"/>
                <a:ea typeface="+mn-ea"/>
                <a:cs typeface="Segoe UI" pitchFamily="34" charset="0"/>
              </a:rPr>
              <a:t>“Let the </a:t>
            </a:r>
            <a:r>
              <a:rPr kumimoji="0" lang="en-US" b="0" i="0" u="none" strike="noStrike" kern="1200" cap="none" spc="-50" normalizeH="0" baseline="0" noProof="0">
                <a:ln w="3175">
                  <a:noFill/>
                </a:ln>
                <a:gradFill flip="none" rotWithShape="1">
                  <a:gsLst>
                    <a:gs pos="80000">
                      <a:srgbClr val="0A6BBA"/>
                    </a:gs>
                    <a:gs pos="0">
                      <a:srgbClr val="7656AD"/>
                    </a:gs>
                  </a:gsLst>
                  <a:path path="circle">
                    <a:fillToRect l="100000" t="100000"/>
                  </a:path>
                  <a:tileRect r="-100000" b="-100000"/>
                </a:gradFill>
                <a:effectLst/>
                <a:uLnTx/>
                <a:uFillTx/>
                <a:latin typeface="Segoe UI Semibold"/>
                <a:ea typeface="+mn-ea"/>
                <a:cs typeface="Segoe UI" pitchFamily="34" charset="0"/>
              </a:rPr>
              <a:t>model</a:t>
            </a:r>
            <a:r>
              <a:rPr kumimoji="0" lang="en-US" sz="3200" b="1" i="0" u="none" strike="noStrike" kern="1200" cap="none" spc="-50" normalizeH="0" baseline="0" noProof="0">
                <a:ln w="3175">
                  <a:noFill/>
                </a:ln>
                <a:gradFill flip="none" rotWithShape="1">
                  <a:gsLst>
                    <a:gs pos="80000">
                      <a:srgbClr val="0A6BBA"/>
                    </a:gs>
                    <a:gs pos="0">
                      <a:srgbClr val="7656AD"/>
                    </a:gs>
                  </a:gsLst>
                  <a:path path="circle">
                    <a:fillToRect l="100000" t="100000"/>
                  </a:path>
                  <a:tileRect r="-100000" b="-100000"/>
                </a:gradFill>
                <a:effectLst/>
                <a:uLnTx/>
                <a:uFillTx/>
                <a:latin typeface="Segoe UI Semibold"/>
                <a:ea typeface="+mn-ea"/>
                <a:cs typeface="Segoe UI" pitchFamily="34" charset="0"/>
              </a:rPr>
              <a:t> </a:t>
            </a:r>
            <a:r>
              <a:rPr kumimoji="0" lang="en-US" sz="3600" b="0" i="0" u="none" strike="noStrike" kern="1200" cap="none" spc="-50" normalizeH="0" baseline="0" noProof="0">
                <a:ln w="3175">
                  <a:noFill/>
                </a:ln>
                <a:solidFill>
                  <a:srgbClr val="000000"/>
                </a:solidFill>
                <a:effectLst/>
                <a:uLnTx/>
                <a:uFillTx/>
                <a:latin typeface="Segoe UI Semibold"/>
                <a:ea typeface="+mn-ea"/>
                <a:cs typeface="Segoe UI" pitchFamily="34" charset="0"/>
              </a:rPr>
              <a:t>do the reasoning—so the customer doesn’t have to.”</a:t>
            </a:r>
            <a:endParaRPr kumimoji="0" lang="en-US" sz="3200" b="0" i="0" u="none" strike="noStrike" kern="1200" cap="none" spc="0" normalizeH="0" baseline="0" noProof="0">
              <a:ln>
                <a:noFill/>
              </a:ln>
              <a:solidFill>
                <a:srgbClr val="000000"/>
              </a:solidFill>
              <a:effectLst/>
              <a:uLnTx/>
              <a:uFillTx/>
              <a:latin typeface="Segoe UI Semibold"/>
              <a:ea typeface="+mn-ea"/>
              <a:cs typeface="Segoe UI Semibold" panose="020B0702040204020203" pitchFamily="34" charset="0"/>
            </a:endParaRPr>
          </a:p>
        </p:txBody>
      </p:sp>
    </p:spTree>
    <p:extLst>
      <p:ext uri="{BB962C8B-B14F-4D97-AF65-F5344CB8AC3E}">
        <p14:creationId xmlns:p14="http://schemas.microsoft.com/office/powerpoint/2010/main" val="377937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840E2F-FC1A-DC23-B721-8B585B1C5754}"/>
              </a:ext>
            </a:extLst>
          </p:cNvPr>
          <p:cNvSpPr>
            <a:spLocks noGrp="1"/>
          </p:cNvSpPr>
          <p:nvPr>
            <p:ph type="title"/>
          </p:nvPr>
        </p:nvSpPr>
        <p:spPr>
          <a:xfrm>
            <a:off x="605725" y="2380615"/>
            <a:ext cx="4097859" cy="615553"/>
          </a:xfrm>
        </p:spPr>
        <p:txBody>
          <a:bodyPr/>
          <a:lstStyle/>
          <a:p>
            <a:pPr rtl="1"/>
            <a:r>
              <a:rPr lang="en-US" sz="4000"/>
              <a:t>Meet </a:t>
            </a:r>
            <a:r>
              <a:rPr lang="en-US" sz="4000">
                <a:gradFill flip="none" rotWithShape="1">
                  <a:gsLst>
                    <a:gs pos="80000">
                      <a:srgbClr val="0A6BBA"/>
                    </a:gs>
                    <a:gs pos="0">
                      <a:srgbClr val="7656AD"/>
                    </a:gs>
                  </a:gsLst>
                  <a:path path="circle">
                    <a:fillToRect l="100000" t="100000"/>
                  </a:path>
                  <a:tileRect r="-100000" b="-100000"/>
                </a:gradFill>
              </a:rPr>
              <a:t>Cora</a:t>
            </a:r>
            <a:endParaRPr lang="en-US" sz="4000"/>
          </a:p>
        </p:txBody>
      </p:sp>
      <p:sp>
        <p:nvSpPr>
          <p:cNvPr id="3" name="Title 1">
            <a:extLst>
              <a:ext uri="{FF2B5EF4-FFF2-40B4-BE49-F238E27FC236}">
                <a16:creationId xmlns:a16="http://schemas.microsoft.com/office/drawing/2014/main" id="{F294EAAD-2330-3B2D-25F7-AB593AA78EEE}"/>
              </a:ext>
            </a:extLst>
          </p:cNvPr>
          <p:cNvSpPr txBox="1">
            <a:spLocks/>
          </p:cNvSpPr>
          <p:nvPr/>
        </p:nvSpPr>
        <p:spPr>
          <a:xfrm>
            <a:off x="584201" y="3191000"/>
            <a:ext cx="4119384" cy="147732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noProof="0">
                <a:ln w="3175">
                  <a:noFill/>
                </a:ln>
                <a:effectLst/>
                <a:uLnTx/>
                <a:uFillTx/>
                <a:latin typeface="Segoe UI Semibold"/>
                <a:ea typeface="+mn-ea"/>
                <a:cs typeface="Segoe UI" pitchFamily="34" charset="0"/>
              </a:rPr>
              <a:t>An intelligent customer-facing AI agent, powered by a multimodal model and live access to </a:t>
            </a:r>
            <a:r>
              <a:rPr kumimoji="0" lang="en-US" sz="2400" b="0" i="0" u="none" strike="noStrike" kern="1200" cap="none" spc="0" normalizeH="0" noProof="0" err="1">
                <a:ln w="3175">
                  <a:noFill/>
                </a:ln>
                <a:effectLst/>
                <a:uLnTx/>
                <a:uFillTx/>
                <a:latin typeface="Segoe UI Semibold"/>
                <a:ea typeface="+mn-ea"/>
                <a:cs typeface="Segoe UI" pitchFamily="34" charset="0"/>
              </a:rPr>
              <a:t>Zava’s</a:t>
            </a:r>
            <a:r>
              <a:rPr kumimoji="0" lang="en-US" sz="2400" b="0" i="0" u="none" strike="noStrike" kern="1200" cap="none" spc="0" normalizeH="0" noProof="0">
                <a:ln w="3175">
                  <a:noFill/>
                </a:ln>
                <a:effectLst/>
                <a:uLnTx/>
                <a:uFillTx/>
                <a:latin typeface="Segoe UI Semibold"/>
                <a:ea typeface="+mn-ea"/>
                <a:cs typeface="Segoe UI" pitchFamily="34" charset="0"/>
              </a:rPr>
              <a:t> product data</a:t>
            </a:r>
          </a:p>
        </p:txBody>
      </p:sp>
      <p:sp>
        <p:nvSpPr>
          <p:cNvPr id="7" name="Rounded Rectangle 4">
            <a:extLst>
              <a:ext uri="{FF2B5EF4-FFF2-40B4-BE49-F238E27FC236}">
                <a16:creationId xmlns:a16="http://schemas.microsoft.com/office/drawing/2014/main" id="{C1312315-DC0A-8B8F-6777-86722F692480}"/>
              </a:ext>
              <a:ext uri="{C183D7F6-B498-43B3-948B-1728B52AA6E4}">
                <adec:decorative xmlns:adec="http://schemas.microsoft.com/office/drawing/2017/decorative" val="1"/>
              </a:ext>
            </a:extLst>
          </p:cNvPr>
          <p:cNvSpPr/>
          <p:nvPr/>
        </p:nvSpPr>
        <p:spPr bwMode="auto">
          <a:xfrm>
            <a:off x="5461007" y="1052319"/>
            <a:ext cx="6148381" cy="4753363"/>
          </a:xfrm>
          <a:prstGeom prst="roundRect">
            <a:avLst>
              <a:gd name="adj" fmla="val 4313"/>
            </a:avLst>
          </a:prstGeom>
          <a:solidFill>
            <a:srgbClr val="222120">
              <a:alpha val="10000"/>
            </a:srgbClr>
          </a:solidFill>
        </p:spPr>
        <p:txBody>
          <a:bodyPr wrap="square" lIns="0" tIns="0" rIns="0" bIns="45720" rtlCol="0" anchor="ctr" anchorCtr="0">
            <a:noAutofit/>
          </a:bodyPr>
          <a:lstStyle/>
          <a:p>
            <a:pPr marL="0" marR="0" lvl="0" indent="0" algn="ctr" defTabSz="2275850" rtl="1" eaLnBrk="1" fontAlgn="base" latinLnBrk="0" hangingPunct="1">
              <a:lnSpc>
                <a:spcPct val="100000"/>
              </a:lnSpc>
              <a:spcBef>
                <a:spcPts val="200"/>
              </a:spcBef>
              <a:spcAft>
                <a:spcPct val="0"/>
              </a:spcAft>
              <a:buClrTx/>
              <a:buSzTx/>
              <a:buFontTx/>
              <a:buNone/>
              <a:tabLst>
                <a:tab pos="3701239" algn="l"/>
              </a:tabLst>
              <a:defRPr/>
            </a:pPr>
            <a:endParaRPr kumimoji="0" lang="en-US" b="1" i="0" u="none" strike="noStrike" kern="1200" cap="none" spc="0" normalizeH="0" baseline="0" noProof="0" err="1">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pic>
        <p:nvPicPr>
          <p:cNvPr id="4" name="cora-demo" descr="Video demo of Cora, a customer-facing AI chat agent">
            <a:hlinkClick r:id="" action="ppaction://media"/>
            <a:extLst>
              <a:ext uri="{FF2B5EF4-FFF2-40B4-BE49-F238E27FC236}">
                <a16:creationId xmlns:a16="http://schemas.microsoft.com/office/drawing/2014/main" id="{61A0CE90-5A13-04AD-516D-74468E57535F}"/>
              </a:ext>
            </a:extLst>
          </p:cNvPr>
          <p:cNvPicPr>
            <a:picLocks noChangeAspect="1"/>
          </p:cNvPicPr>
          <p:nvPr>
            <a:videoFile r:link="rId1"/>
            <p:extLst>
              <p:ext uri="{DAA4B4D4-6D71-4841-9C94-3DE7FCFB9230}">
                <p14:media xmlns:p14="http://schemas.microsoft.com/office/powerpoint/2010/main" r:embed="rId2">
                  <p14:trim st="4294" end="2368.0861"/>
                </p14:media>
              </p:ext>
            </p:extLst>
          </p:nvPr>
        </p:nvPicPr>
        <p:blipFill>
          <a:blip r:embed="rId5"/>
          <a:srcRect l="20807" t="19444" r="20940" b="19815"/>
          <a:stretch>
            <a:fillRect/>
          </a:stretch>
        </p:blipFill>
        <p:spPr>
          <a:xfrm>
            <a:off x="5620546" y="1231286"/>
            <a:ext cx="5829301" cy="4395427"/>
          </a:xfrm>
          <a:prstGeom prst="roundRect">
            <a:avLst>
              <a:gd name="adj" fmla="val 3862"/>
            </a:avLst>
          </a:prstGeom>
        </p:spPr>
      </p:pic>
    </p:spTree>
    <p:extLst>
      <p:ext uri="{BB962C8B-B14F-4D97-AF65-F5344CB8AC3E}">
        <p14:creationId xmlns:p14="http://schemas.microsoft.com/office/powerpoint/2010/main" val="2325822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7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mute="1">
                <p:cTn id="12" repeatCount="indefinite"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26336F-1745-FAB5-9F2F-89447E8EAD3C}"/>
            </a:ext>
          </a:extLst>
        </p:cNvPr>
        <p:cNvGrpSpPr/>
        <p:nvPr/>
      </p:nvGrpSpPr>
      <p:grpSpPr>
        <a:xfrm>
          <a:off x="0" y="0"/>
          <a:ext cx="0" cy="0"/>
          <a:chOff x="0" y="0"/>
          <a:chExt cx="0" cy="0"/>
        </a:xfrm>
      </p:grpSpPr>
      <p:sp>
        <p:nvSpPr>
          <p:cNvPr id="2" name="Oval 6">
            <a:extLst>
              <a:ext uri="{FF2B5EF4-FFF2-40B4-BE49-F238E27FC236}">
                <a16:creationId xmlns:a16="http://schemas.microsoft.com/office/drawing/2014/main" id="{E58B5BF6-A2CC-BD8D-EFF0-07DF4788B516}"/>
              </a:ext>
              <a:ext uri="{C183D7F6-B498-43B3-948B-1728B52AA6E4}">
                <adec:decorative xmlns:adec="http://schemas.microsoft.com/office/drawing/2017/decorative" val="1"/>
              </a:ext>
            </a:extLst>
          </p:cNvPr>
          <p:cNvSpPr/>
          <p:nvPr/>
        </p:nvSpPr>
        <p:spPr bwMode="auto">
          <a:xfrm>
            <a:off x="-7442321" y="-2432117"/>
            <a:ext cx="12894459" cy="11722235"/>
          </a:xfrm>
          <a:prstGeom prst="ellipse">
            <a:avLst/>
          </a:prstGeom>
          <a:solidFill>
            <a:srgbClr val="C6E3F3">
              <a:alpha val="25000"/>
            </a:srgbClr>
          </a:solidFill>
          <a:ln>
            <a:noFill/>
            <a:headEnd type="none" w="med" len="med"/>
            <a:tailEnd type="none" w="med" len="med"/>
          </a:ln>
          <a:effectLst>
            <a:softEdge rad="444500"/>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91440" numCol="1" spcCol="0" rtlCol="0" fromWordArt="0" anchor="ctr" anchorCtr="0" forceAA="0" compatLnSpc="1">
            <a:prstTxWarp prst="textNoShape">
              <a:avLst/>
            </a:prstTxWarp>
            <a:noAutofit/>
          </a:bodyPr>
          <a:lstStyle/>
          <a:p>
            <a:pPr marL="0" marR="0" lvl="0" indent="0" algn="ctr" defTabSz="2321502" rtl="1" eaLnBrk="1" fontAlgn="base" latinLnBrk="0" hangingPunct="1">
              <a:lnSpc>
                <a:spcPct val="100000"/>
              </a:lnSpc>
              <a:spcBef>
                <a:spcPct val="0"/>
              </a:spcBef>
              <a:spcAft>
                <a:spcPts val="2987"/>
              </a:spcAft>
              <a:buClrTx/>
              <a:buSzTx/>
              <a:buFontTx/>
              <a:buNone/>
              <a:tabLst/>
              <a:defRPr/>
            </a:pPr>
            <a:endParaRPr kumimoji="0" lang="en-US" sz="1600" b="1" i="0" u="none" strike="noStrike" kern="1200" cap="none" spc="0" normalizeH="0" baseline="0" noProof="0">
              <a:ln w="3175">
                <a:noFill/>
              </a:ln>
              <a:gradFill>
                <a:gsLst>
                  <a:gs pos="3670">
                    <a:srgbClr val="000000"/>
                  </a:gs>
                  <a:gs pos="22936">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sp>
        <p:nvSpPr>
          <p:cNvPr id="3" name="Title 1">
            <a:extLst>
              <a:ext uri="{FF2B5EF4-FFF2-40B4-BE49-F238E27FC236}">
                <a16:creationId xmlns:a16="http://schemas.microsoft.com/office/drawing/2014/main" id="{A3063DDB-0F0C-7924-7D0A-D875F75B6DD6}"/>
              </a:ext>
            </a:extLst>
          </p:cNvPr>
          <p:cNvSpPr txBox="1">
            <a:spLocks noGrp="1"/>
          </p:cNvSpPr>
          <p:nvPr>
            <p:ph type="title" idx="4294967295"/>
          </p:nvPr>
        </p:nvSpPr>
        <p:spPr>
          <a:xfrm>
            <a:off x="1712649" y="3152001"/>
            <a:ext cx="2160104" cy="553998"/>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3600" b="0" i="0" u="none" strike="noStrike" kern="1200" cap="none" spc="-50" normalizeH="0" baseline="0" noProof="0">
                <a:ln w="3175">
                  <a:noFill/>
                </a:ln>
                <a:solidFill>
                  <a:srgbClr val="000000"/>
                </a:solidFill>
                <a:effectLst/>
                <a:uLnTx/>
                <a:uFillTx/>
                <a:latin typeface="Segoe UI Semibold"/>
                <a:ea typeface="+mn-ea"/>
                <a:cs typeface="Segoe UI" pitchFamily="34" charset="0"/>
              </a:rPr>
              <a:t>Agenda</a:t>
            </a:r>
          </a:p>
        </p:txBody>
      </p:sp>
      <p:sp>
        <p:nvSpPr>
          <p:cNvPr id="4" name="Text Placeholder 6">
            <a:extLst>
              <a:ext uri="{FF2B5EF4-FFF2-40B4-BE49-F238E27FC236}">
                <a16:creationId xmlns:a16="http://schemas.microsoft.com/office/drawing/2014/main" id="{150AEF25-2BB3-59E1-6227-7060631C6827}"/>
              </a:ext>
            </a:extLst>
          </p:cNvPr>
          <p:cNvSpPr txBox="1">
            <a:spLocks/>
          </p:cNvSpPr>
          <p:nvPr/>
        </p:nvSpPr>
        <p:spPr>
          <a:xfrm>
            <a:off x="5307989" y="1977106"/>
            <a:ext cx="5699980" cy="2806922"/>
          </a:xfrm>
          <a:prstGeom prst="rect">
            <a:avLst/>
          </a:prstGeom>
        </p:spPr>
        <p:txBody>
          <a:bodyPr anchor="ct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1800"/>
              </a:spcAft>
              <a:buClrTx/>
              <a:buSzPct val="90000"/>
              <a:buFont typeface="Wingdings" panose="05000000000000000000" pitchFamily="2" charset="2"/>
              <a:buNone/>
              <a:tabLst/>
              <a:defRPr/>
            </a:pPr>
            <a:r>
              <a:rPr kumimoji="0" lang="en-US" sz="2800" b="0" i="0" u="none" strike="noStrike" kern="1200" cap="none" spc="0" normalizeH="0" baseline="0" noProof="0">
                <a:ln>
                  <a:noFill/>
                </a:ln>
                <a:solidFill>
                  <a:srgbClr val="000000"/>
                </a:solidFill>
                <a:effectLst/>
                <a:uLnTx/>
                <a:uFillTx/>
                <a:latin typeface="+mj-lt"/>
                <a:ea typeface="+mn-ea"/>
                <a:cs typeface="Segoe UI" panose="020B0502040204020203" pitchFamily="34" charset="0"/>
              </a:rPr>
              <a:t>GenAI ops</a:t>
            </a:r>
          </a:p>
          <a:p>
            <a:pPr marL="0" marR="0" lvl="0" indent="0" algn="l" defTabSz="932742" rtl="0" eaLnBrk="1" fontAlgn="auto" latinLnBrk="0" hangingPunct="1">
              <a:lnSpc>
                <a:spcPct val="100000"/>
              </a:lnSpc>
              <a:spcBef>
                <a:spcPct val="20000"/>
              </a:spcBef>
              <a:spcAft>
                <a:spcPts val="1800"/>
              </a:spcAft>
              <a:buClrTx/>
              <a:buSzPct val="90000"/>
              <a:buFont typeface="Wingdings" panose="05000000000000000000" pitchFamily="2" charset="2"/>
              <a:buNone/>
              <a:tabLst/>
              <a:defRPr/>
            </a:pPr>
            <a:r>
              <a:rPr kumimoji="0" lang="en-US" sz="2800" b="0" i="0" u="none" strike="noStrike" kern="1200" cap="none" spc="0" normalizeH="0" baseline="0" noProof="0">
                <a:ln>
                  <a:noFill/>
                </a:ln>
                <a:solidFill>
                  <a:srgbClr val="000000"/>
                </a:solidFill>
                <a:effectLst/>
                <a:uLnTx/>
                <a:uFillTx/>
                <a:latin typeface="+mj-lt"/>
                <a:ea typeface="+mn-ea"/>
                <a:cs typeface="Segoe UI" panose="020B0502040204020203" pitchFamily="34" charset="0"/>
              </a:rPr>
              <a:t>Meet the models</a:t>
            </a:r>
          </a:p>
          <a:p>
            <a:pPr marL="0" marR="0" lvl="0" indent="0" algn="l" defTabSz="932742" rtl="0" eaLnBrk="1" fontAlgn="auto" latinLnBrk="0" hangingPunct="1">
              <a:lnSpc>
                <a:spcPct val="100000"/>
              </a:lnSpc>
              <a:spcBef>
                <a:spcPct val="20000"/>
              </a:spcBef>
              <a:spcAft>
                <a:spcPts val="1800"/>
              </a:spcAft>
              <a:buClrTx/>
              <a:buSzPct val="90000"/>
              <a:buFont typeface="Wingdings" panose="05000000000000000000" pitchFamily="2" charset="2"/>
              <a:buNone/>
              <a:tabLst/>
              <a:defRPr/>
            </a:pPr>
            <a:r>
              <a:rPr kumimoji="0" lang="en-US" sz="2800" b="0" i="0" u="none" strike="noStrike" kern="1200" cap="none" spc="0" normalizeH="0" baseline="0" noProof="0">
                <a:ln>
                  <a:noFill/>
                </a:ln>
                <a:solidFill>
                  <a:srgbClr val="000000"/>
                </a:solidFill>
                <a:effectLst/>
                <a:uLnTx/>
                <a:uFillTx/>
                <a:latin typeface="+mj-lt"/>
                <a:ea typeface="+mn-ea"/>
                <a:cs typeface="Segoe UI" panose="020B0502040204020203" pitchFamily="34" charset="0"/>
              </a:rPr>
              <a:t>Design your agent</a:t>
            </a:r>
          </a:p>
          <a:p>
            <a:pPr marL="0" marR="0" lvl="0" indent="0" algn="l" defTabSz="932742" rtl="0" eaLnBrk="1" fontAlgn="auto" latinLnBrk="0" hangingPunct="1">
              <a:lnSpc>
                <a:spcPct val="100000"/>
              </a:lnSpc>
              <a:spcBef>
                <a:spcPct val="20000"/>
              </a:spcBef>
              <a:spcAft>
                <a:spcPts val="1800"/>
              </a:spcAft>
              <a:buClrTx/>
              <a:buSzPct val="90000"/>
              <a:buFont typeface="Wingdings" panose="05000000000000000000" pitchFamily="2" charset="2"/>
              <a:buNone/>
              <a:tabLst/>
              <a:defRPr/>
            </a:pPr>
            <a:r>
              <a:rPr kumimoji="0" lang="en-US" sz="2800" b="0" i="0" u="none" strike="noStrike" kern="1200" cap="none" spc="0" normalizeH="0" baseline="0" noProof="0">
                <a:ln>
                  <a:noFill/>
                </a:ln>
                <a:solidFill>
                  <a:srgbClr val="000000"/>
                </a:solidFill>
                <a:effectLst/>
                <a:uLnTx/>
                <a:uFillTx/>
                <a:latin typeface="+mj-lt"/>
                <a:ea typeface="+mn-ea"/>
                <a:cs typeface="Segoe UI" panose="020B0502040204020203" pitchFamily="34" charset="0"/>
              </a:rPr>
              <a:t>Evaluate your agent responses</a:t>
            </a:r>
          </a:p>
          <a:p>
            <a:pPr marL="0" marR="0" lvl="0" indent="0" algn="l" defTabSz="932742" rtl="0" eaLnBrk="1" fontAlgn="auto" latinLnBrk="0" hangingPunct="1">
              <a:lnSpc>
                <a:spcPct val="100000"/>
              </a:lnSpc>
              <a:spcBef>
                <a:spcPct val="20000"/>
              </a:spcBef>
              <a:spcAft>
                <a:spcPts val="1800"/>
              </a:spcAft>
              <a:buClrTx/>
              <a:buSzPct val="90000"/>
              <a:buFont typeface="Wingdings" panose="05000000000000000000" pitchFamily="2" charset="2"/>
              <a:buNone/>
              <a:tabLst/>
              <a:defRPr/>
            </a:pPr>
            <a:r>
              <a:rPr kumimoji="0" lang="en-US" sz="2800" b="0" i="0" u="none" strike="noStrike" kern="1200" cap="none" spc="0" normalizeH="0" baseline="0" noProof="0">
                <a:ln>
                  <a:noFill/>
                </a:ln>
                <a:solidFill>
                  <a:srgbClr val="000000"/>
                </a:solidFill>
                <a:effectLst/>
                <a:uLnTx/>
                <a:uFillTx/>
                <a:latin typeface="+mj-lt"/>
                <a:ea typeface="+mn-ea"/>
                <a:cs typeface="Segoe UI" panose="020B0502040204020203" pitchFamily="34" charset="0"/>
              </a:rPr>
              <a:t>From prototype to production</a:t>
            </a:r>
          </a:p>
        </p:txBody>
      </p:sp>
    </p:spTree>
    <p:extLst>
      <p:ext uri="{BB962C8B-B14F-4D97-AF65-F5344CB8AC3E}">
        <p14:creationId xmlns:p14="http://schemas.microsoft.com/office/powerpoint/2010/main" val="265729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4">
                                            <p:txEl>
                                              <p:pRg st="1" end="1"/>
                                            </p:txEl>
                                          </p:spTgt>
                                        </p:tgtEl>
                                        <p:attrNameLst>
                                          <p:attrName>style.visibility</p:attrName>
                                        </p:attrNameLst>
                                      </p:cBhvr>
                                      <p:to>
                                        <p:strVal val="visible"/>
                                      </p:to>
                                    </p:set>
                                    <p:animEffect transition="in" filter="fade">
                                      <p:cBhvr>
                                        <p:cTn id="13" dur="500"/>
                                        <p:tgtEl>
                                          <p:spTgt spid="4">
                                            <p:txEl>
                                              <p:pRg st="1" end="1"/>
                                            </p:txEl>
                                          </p:spTgt>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4">
                                            <p:txEl>
                                              <p:pRg st="2" end="2"/>
                                            </p:txEl>
                                          </p:spTgt>
                                        </p:tgtEl>
                                        <p:attrNameLst>
                                          <p:attrName>style.visibility</p:attrName>
                                        </p:attrNameLst>
                                      </p:cBhvr>
                                      <p:to>
                                        <p:strVal val="visible"/>
                                      </p:to>
                                    </p:set>
                                    <p:animEffect transition="in" filter="fade">
                                      <p:cBhvr>
                                        <p:cTn id="16" dur="500"/>
                                        <p:tgtEl>
                                          <p:spTgt spid="4">
                                            <p:txEl>
                                              <p:pRg st="2" end="2"/>
                                            </p:txEl>
                                          </p:spTgt>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uiExpand="1" build="allAtOnce"/>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D3F3A-6941-5232-E2B0-133CA3229225}"/>
            </a:ext>
          </a:extLst>
        </p:cNvPr>
        <p:cNvGrpSpPr/>
        <p:nvPr/>
      </p:nvGrpSpPr>
      <p:grpSpPr>
        <a:xfrm>
          <a:off x="0" y="0"/>
          <a:ext cx="0" cy="0"/>
          <a:chOff x="0" y="0"/>
          <a:chExt cx="0" cy="0"/>
        </a:xfrm>
      </p:grpSpPr>
      <p:sp>
        <p:nvSpPr>
          <p:cNvPr id="16" name="Title 15">
            <a:extLst>
              <a:ext uri="{FF2B5EF4-FFF2-40B4-BE49-F238E27FC236}">
                <a16:creationId xmlns:a16="http://schemas.microsoft.com/office/drawing/2014/main" id="{D4B0299D-AA2F-DBB5-8588-C6EFEA371E11}"/>
              </a:ext>
            </a:extLst>
          </p:cNvPr>
          <p:cNvSpPr>
            <a:spLocks noGrp="1"/>
          </p:cNvSpPr>
          <p:nvPr>
            <p:ph type="title"/>
          </p:nvPr>
        </p:nvSpPr>
        <p:spPr/>
        <p:txBody>
          <a:bodyPr/>
          <a:lstStyle/>
          <a:p>
            <a:pPr algn="ctr"/>
            <a:r>
              <a:rPr lang="en-US"/>
              <a:t>The way we build apps has evolved</a:t>
            </a:r>
          </a:p>
        </p:txBody>
      </p:sp>
      <p:sp>
        <p:nvSpPr>
          <p:cNvPr id="2" name="Rectangle: Rounded Corners 8">
            <a:extLst>
              <a:ext uri="{FF2B5EF4-FFF2-40B4-BE49-F238E27FC236}">
                <a16:creationId xmlns:a16="http://schemas.microsoft.com/office/drawing/2014/main" id="{679E33C9-85CA-8045-6ABC-A92E0FB6DF02}"/>
              </a:ext>
              <a:ext uri="{C183D7F6-B498-43B3-948B-1728B52AA6E4}">
                <adec:decorative xmlns:adec="http://schemas.microsoft.com/office/drawing/2017/decorative" val="1"/>
              </a:ext>
            </a:extLst>
          </p:cNvPr>
          <p:cNvSpPr>
            <a:spLocks/>
          </p:cNvSpPr>
          <p:nvPr/>
        </p:nvSpPr>
        <p:spPr bwMode="auto">
          <a:xfrm>
            <a:off x="935384" y="2108236"/>
            <a:ext cx="10321232" cy="3630615"/>
          </a:xfrm>
          <a:prstGeom prst="roundRect">
            <a:avLst>
              <a:gd name="adj" fmla="val 8482"/>
            </a:avLst>
          </a:prstGeom>
          <a:solidFill>
            <a:srgbClr val="222120">
              <a:alpha val="10000"/>
            </a:srgbClr>
          </a:solidFill>
        </p:spPr>
        <p:txBody>
          <a:bodyPr wrap="square" lIns="0" tIns="0" rIns="0" bIns="45720" rtlCol="0" anchor="ctr" anchorCtr="0">
            <a:noAutofit/>
          </a:bodyPr>
          <a:lstStyle/>
          <a:p>
            <a:pPr marL="0" marR="0" lvl="0" indent="0" algn="ctr" defTabSz="2275850" rtl="1" eaLnBrk="1" fontAlgn="base" latinLnBrk="0" hangingPunct="1">
              <a:lnSpc>
                <a:spcPct val="100000"/>
              </a:lnSpc>
              <a:spcBef>
                <a:spcPts val="200"/>
              </a:spcBef>
              <a:spcAft>
                <a:spcPct val="0"/>
              </a:spcAft>
              <a:buClrTx/>
              <a:buSzTx/>
              <a:buFontTx/>
              <a:buNone/>
              <a:tabLst>
                <a:tab pos="3701239" algn="l"/>
              </a:tabLst>
              <a:defRPr/>
            </a:pPr>
            <a:endParaRPr kumimoji="0" lang="en-US" sz="1800" b="1" i="0" u="none" strike="noStrike" kern="1200" cap="none" spc="0" normalizeH="0" baseline="0" noProof="0">
              <a:ln w="3175">
                <a:noFill/>
              </a:ln>
              <a:gradFill>
                <a:gsLst>
                  <a:gs pos="22936">
                    <a:srgbClr val="000000"/>
                  </a:gs>
                  <a:gs pos="38000">
                    <a:srgbClr val="000000"/>
                  </a:gs>
                </a:gsLst>
                <a:path path="circle">
                  <a:fillToRect l="100000" t="100000"/>
                </a:path>
              </a:gradFill>
              <a:effectLst/>
              <a:uLnTx/>
              <a:uFillTx/>
              <a:latin typeface="Segoe UI Semibold" panose="020B0502040204020203" pitchFamily="34" charset="0"/>
              <a:ea typeface="+mn-ea"/>
              <a:cs typeface="Segoe UI" pitchFamily="34" charset="0"/>
            </a:endParaRPr>
          </a:p>
        </p:txBody>
      </p:sp>
      <p:sp>
        <p:nvSpPr>
          <p:cNvPr id="5" name="TextBox 4">
            <a:extLst>
              <a:ext uri="{FF2B5EF4-FFF2-40B4-BE49-F238E27FC236}">
                <a16:creationId xmlns:a16="http://schemas.microsoft.com/office/drawing/2014/main" id="{D625B8C8-F030-AE6D-FC61-648C8CB37C89}"/>
              </a:ext>
              <a:ext uri="{C183D7F6-B498-43B3-948B-1728B52AA6E4}">
                <adec:decorative xmlns:adec="http://schemas.microsoft.com/office/drawing/2017/decorative" val="0"/>
              </a:ext>
            </a:extLst>
          </p:cNvPr>
          <p:cNvSpPr txBox="1">
            <a:spLocks/>
          </p:cNvSpPr>
          <p:nvPr/>
        </p:nvSpPr>
        <p:spPr>
          <a:xfrm>
            <a:off x="2614074" y="1888299"/>
            <a:ext cx="1816976" cy="454497"/>
          </a:xfrm>
          <a:prstGeom prst="roundRect">
            <a:avLst>
              <a:gd name="adj" fmla="val 35259"/>
            </a:avLst>
          </a:prstGeom>
          <a:gradFill flip="none" rotWithShape="1">
            <a:gsLst>
              <a:gs pos="80000">
                <a:srgbClr val="7656AD"/>
              </a:gs>
              <a:gs pos="0">
                <a:srgbClr val="F65567"/>
              </a:gs>
            </a:gsLst>
            <a:path path="circle">
              <a:fillToRect l="100000" t="100000"/>
            </a:path>
            <a:tileRect r="-100000" b="-100000"/>
          </a:gradFill>
          <a:ln w="3175">
            <a:noFill/>
          </a:ln>
          <a:effectLst/>
        </p:spPr>
        <p:txBody>
          <a:bodyPr wrap="none" lIns="91440" tIns="18288" rIns="91440" bIns="36576" rtlCol="0" anchor="ctr" anchorCtr="0">
            <a:spAutoFit/>
          </a:bodyPr>
          <a:lstStyle>
            <a:defPPr>
              <a:defRPr lang="en-US"/>
            </a:defPPr>
            <a:lvl1pPr algn="ctr" defTabSz="717626">
              <a:defRPr sz="1600" b="1" kern="0">
                <a:gradFill>
                  <a:gsLst>
                    <a:gs pos="97248">
                      <a:srgbClr val="FFFFFF"/>
                    </a:gs>
                    <a:gs pos="83486">
                      <a:srgbClr val="FFFFFF"/>
                    </a:gs>
                  </a:gsLst>
                  <a:path path="circle">
                    <a:fillToRect l="100000" t="100000"/>
                  </a:path>
                </a:gradFill>
                <a:latin typeface="Segoe UI Semibold" panose="020B0502040204020203" pitchFamily="34" charset="0"/>
                <a:cs typeface="Segoe UI" panose="020B0502040204020203" pitchFamily="34" charset="0"/>
              </a:defRPr>
            </a:lvl1pPr>
            <a:lvl2pPr marL="358814" defTabSz="717626">
              <a:defRPr sz="1413">
                <a:solidFill>
                  <a:schemeClr val="tx1"/>
                </a:solidFill>
              </a:defRPr>
            </a:lvl2pPr>
            <a:lvl3pPr marL="717626" defTabSz="717626">
              <a:defRPr sz="1413">
                <a:solidFill>
                  <a:schemeClr val="tx1"/>
                </a:solidFill>
              </a:defRPr>
            </a:lvl3pPr>
            <a:lvl4pPr marL="1076440" defTabSz="717626">
              <a:defRPr sz="1413">
                <a:solidFill>
                  <a:schemeClr val="tx1"/>
                </a:solidFill>
              </a:defRPr>
            </a:lvl4pPr>
            <a:lvl5pPr marL="1435252" defTabSz="717626">
              <a:defRPr sz="1413">
                <a:solidFill>
                  <a:schemeClr val="tx1"/>
                </a:solidFill>
              </a:defRPr>
            </a:lvl5pPr>
            <a:lvl6pPr marL="1794066" defTabSz="717626">
              <a:defRPr sz="1413">
                <a:solidFill>
                  <a:schemeClr val="tx1"/>
                </a:solidFill>
              </a:defRPr>
            </a:lvl6pPr>
            <a:lvl7pPr marL="2152877" defTabSz="717626">
              <a:defRPr sz="1413">
                <a:solidFill>
                  <a:schemeClr val="tx1"/>
                </a:solidFill>
              </a:defRPr>
            </a:lvl7pPr>
            <a:lvl8pPr marL="2511691" defTabSz="717626">
              <a:defRPr sz="1413">
                <a:solidFill>
                  <a:schemeClr val="tx1"/>
                </a:solidFill>
              </a:defRPr>
            </a:lvl8pPr>
            <a:lvl9pPr marL="2870503" defTabSz="717626">
              <a:defRPr sz="1413">
                <a:solidFill>
                  <a:schemeClr val="tx1"/>
                </a:solidFill>
              </a:defRPr>
            </a:lvl9p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r>
              <a:rPr kumimoji="0" lang="en-US" sz="2000" b="0"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Segoe UI" panose="020B0502040204020203" pitchFamily="34" charset="0"/>
              </a:rPr>
              <a:t>Modern apps</a:t>
            </a:r>
          </a:p>
        </p:txBody>
      </p:sp>
      <p:sp>
        <p:nvSpPr>
          <p:cNvPr id="4" name="Content Placeholder 2">
            <a:extLst>
              <a:ext uri="{FF2B5EF4-FFF2-40B4-BE49-F238E27FC236}">
                <a16:creationId xmlns:a16="http://schemas.microsoft.com/office/drawing/2014/main" id="{D1039A85-ED9B-5FDB-A612-BD7C6EDD1CC6}"/>
              </a:ext>
            </a:extLst>
          </p:cNvPr>
          <p:cNvSpPr txBox="1">
            <a:spLocks/>
          </p:cNvSpPr>
          <p:nvPr/>
        </p:nvSpPr>
        <p:spPr>
          <a:xfrm>
            <a:off x="1976337" y="2607798"/>
            <a:ext cx="3092450" cy="2631490"/>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300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000000"/>
                </a:solidFill>
                <a:effectLst/>
                <a:uLnTx/>
                <a:uFillTx/>
                <a:latin typeface="+mj-lt"/>
                <a:ea typeface="+mn-ea"/>
                <a:cs typeface="Segoe Sans Text"/>
              </a:rPr>
              <a:t>Deterministic</a:t>
            </a:r>
          </a:p>
          <a:p>
            <a:pPr marL="0" marR="0" lvl="0" indent="0" algn="ctr" defTabSz="932742" rtl="0" eaLnBrk="1" fontAlgn="auto" latinLnBrk="0" hangingPunct="1">
              <a:lnSpc>
                <a:spcPct val="100000"/>
              </a:lnSpc>
              <a:spcBef>
                <a:spcPts val="0"/>
              </a:spcBef>
              <a:spcAft>
                <a:spcPts val="300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000000"/>
                </a:solidFill>
                <a:effectLst/>
                <a:uLnTx/>
                <a:uFillTx/>
                <a:latin typeface="+mj-lt"/>
                <a:ea typeface="+mn-ea"/>
                <a:cs typeface="Segoe Sans Text"/>
              </a:rPr>
              <a:t>Writing Code</a:t>
            </a:r>
            <a:endParaRPr kumimoji="0" lang="en-US" sz="2800" b="0" i="0" u="none" strike="noStrike" kern="1200" cap="none" spc="0" normalizeH="0" baseline="0" noProof="0">
              <a:ln>
                <a:noFill/>
              </a:ln>
              <a:solidFill>
                <a:srgbClr val="000000"/>
              </a:solidFill>
              <a:effectLst/>
              <a:uLnTx/>
              <a:uFillTx/>
              <a:latin typeface="+mj-lt"/>
              <a:ea typeface="+mn-ea"/>
              <a:cs typeface="Segoe UI" panose="020B0502040204020203" pitchFamily="34" charset="0"/>
            </a:endParaRPr>
          </a:p>
          <a:p>
            <a:pPr marL="0" marR="0" lvl="0" indent="0" algn="ctr" defTabSz="932742" rtl="0" eaLnBrk="1" fontAlgn="auto" latinLnBrk="0" hangingPunct="1">
              <a:lnSpc>
                <a:spcPct val="100000"/>
              </a:lnSpc>
              <a:spcBef>
                <a:spcPts val="0"/>
              </a:spcBef>
              <a:spcAft>
                <a:spcPts val="300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000000"/>
                </a:solidFill>
                <a:effectLst/>
                <a:uLnTx/>
                <a:uFillTx/>
                <a:latin typeface="+mj-lt"/>
                <a:ea typeface="+mn-ea"/>
                <a:cs typeface="Segoe Sans Text"/>
              </a:rPr>
              <a:t>Building Features </a:t>
            </a:r>
            <a:endParaRPr kumimoji="0" lang="en-US" sz="2800" b="0" i="0" u="none" strike="noStrike" kern="1200" cap="none" spc="0" normalizeH="0" baseline="0" noProof="0">
              <a:ln>
                <a:noFill/>
              </a:ln>
              <a:solidFill>
                <a:srgbClr val="000000"/>
              </a:solidFill>
              <a:effectLst/>
              <a:uLnTx/>
              <a:uFillTx/>
              <a:latin typeface="+mj-lt"/>
              <a:ea typeface="+mn-ea"/>
              <a:cs typeface="Segoe UI" panose="020B0502040204020203" pitchFamily="34" charset="0"/>
            </a:endParaRPr>
          </a:p>
          <a:p>
            <a:pPr marL="0" marR="0" lvl="0" indent="0" algn="ctr" defTabSz="932742" rtl="0" eaLnBrk="1" fontAlgn="auto" latinLnBrk="0" hangingPunct="1">
              <a:lnSpc>
                <a:spcPct val="100000"/>
              </a:lnSpc>
              <a:spcBef>
                <a:spcPts val="0"/>
              </a:spcBef>
              <a:spcAft>
                <a:spcPts val="300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000000"/>
                </a:solidFill>
                <a:effectLst/>
                <a:uLnTx/>
                <a:uFillTx/>
                <a:latin typeface="+mj-lt"/>
                <a:ea typeface="+mn-ea"/>
                <a:cs typeface="Segoe Sans Text"/>
              </a:rPr>
              <a:t>Testing</a:t>
            </a:r>
            <a:endParaRPr kumimoji="0" lang="en-US" sz="2800" b="0" i="0" u="none" strike="noStrike" kern="1200" cap="none" spc="0" normalizeH="0" baseline="0" noProof="0">
              <a:ln>
                <a:noFill/>
              </a:ln>
              <a:solidFill>
                <a:srgbClr val="000000"/>
              </a:solidFill>
              <a:effectLst/>
              <a:uLnTx/>
              <a:uFillTx/>
              <a:latin typeface="+mj-lt"/>
              <a:ea typeface="+mn-ea"/>
              <a:cs typeface="Segoe UI" panose="020B0502040204020203" pitchFamily="34" charset="0"/>
            </a:endParaRPr>
          </a:p>
        </p:txBody>
      </p:sp>
      <p:grpSp>
        <p:nvGrpSpPr>
          <p:cNvPr id="7" name="Group 6" descr="Plus">
            <a:extLst>
              <a:ext uri="{FF2B5EF4-FFF2-40B4-BE49-F238E27FC236}">
                <a16:creationId xmlns:a16="http://schemas.microsoft.com/office/drawing/2014/main" id="{A724EDA3-E0A5-DBF0-287C-E90B38093EB5}"/>
              </a:ext>
            </a:extLst>
          </p:cNvPr>
          <p:cNvGrpSpPr/>
          <p:nvPr/>
        </p:nvGrpSpPr>
        <p:grpSpPr>
          <a:xfrm>
            <a:off x="5732995" y="3552783"/>
            <a:ext cx="741520" cy="741520"/>
            <a:chOff x="5732995" y="3772614"/>
            <a:chExt cx="741520" cy="741520"/>
          </a:xfrm>
        </p:grpSpPr>
        <p:sp>
          <p:nvSpPr>
            <p:cNvPr id="8" name="Oval 7">
              <a:extLst>
                <a:ext uri="{FF2B5EF4-FFF2-40B4-BE49-F238E27FC236}">
                  <a16:creationId xmlns:a16="http://schemas.microsoft.com/office/drawing/2014/main" id="{B150F842-D72D-6D78-8DE2-63D82E935D58}"/>
                </a:ext>
                <a:ext uri="{C183D7F6-B498-43B3-948B-1728B52AA6E4}">
                  <adec:decorative xmlns:adec="http://schemas.microsoft.com/office/drawing/2017/decorative" val="1"/>
                </a:ext>
              </a:extLst>
            </p:cNvPr>
            <p:cNvSpPr/>
            <p:nvPr/>
          </p:nvSpPr>
          <p:spPr bwMode="auto">
            <a:xfrm>
              <a:off x="5732995" y="3772614"/>
              <a:ext cx="741520" cy="741520"/>
            </a:xfrm>
            <a:prstGeom prst="ellipse">
              <a:avLst/>
            </a:prstGeom>
            <a:gradFill flip="none" rotWithShape="1">
              <a:gsLst>
                <a:gs pos="68000">
                  <a:srgbClr val="0A6BBA"/>
                </a:gs>
                <a:gs pos="100000">
                  <a:srgbClr val="318581"/>
                </a:gs>
                <a:gs pos="0">
                  <a:srgbClr val="F65567"/>
                </a:gs>
                <a:gs pos="32000">
                  <a:srgbClr val="7656AD"/>
                </a:gs>
              </a:gsLst>
              <a:path path="circle">
                <a:fillToRect l="100000" t="100000"/>
              </a:path>
              <a:tileRect r="-100000" b="-100000"/>
            </a:gradFill>
          </p:spPr>
          <p:txBody>
            <a:bodyPr wrap="square" lIns="91440" tIns="18288" rIns="91440" bIns="36576" rtlCol="0" anchor="ctr" anchorCtr="0">
              <a:noAutofit/>
            </a:bodyPr>
            <a:lstStyle/>
            <a:p>
              <a:pPr marL="0" marR="0" lvl="0" indent="0" algn="ctr" defTabSz="914437" rtl="0" eaLnBrk="1" fontAlgn="base" latinLnBrk="0" hangingPunct="1">
                <a:lnSpc>
                  <a:spcPct val="100000"/>
                </a:lnSpc>
                <a:spcBef>
                  <a:spcPct val="0"/>
                </a:spcBef>
                <a:spcAft>
                  <a:spcPct val="0"/>
                </a:spcAft>
                <a:buClrTx/>
                <a:buSzTx/>
                <a:buFontTx/>
                <a:buNone/>
                <a:tabLst>
                  <a:tab pos="1487158" algn="l"/>
                </a:tabLst>
                <a:defRPr/>
              </a:pPr>
              <a:endParaRPr kumimoji="0" lang="en-US" sz="1400" b="1" i="0" u="none" strike="noStrike" kern="1200" cap="none" spc="0" normalizeH="0" baseline="0" noProof="0">
                <a:ln w="3175">
                  <a:noFill/>
                </a:ln>
                <a:gradFill>
                  <a:gsLst>
                    <a:gs pos="92661">
                      <a:srgbClr val="FFFFFF"/>
                    </a:gs>
                    <a:gs pos="78000">
                      <a:srgbClr val="FFFFFF"/>
                    </a:gs>
                  </a:gsLst>
                  <a:path path="circle">
                    <a:fillToRect l="100000" b="100000"/>
                  </a:path>
                </a:gradFill>
                <a:effectLst/>
                <a:uLnTx/>
                <a:uFillTx/>
                <a:latin typeface="Segoe UI Semibold" panose="020B0502040204020203" pitchFamily="34" charset="0"/>
                <a:ea typeface="+mn-ea"/>
                <a:cs typeface="Segoe UI" pitchFamily="34" charset="0"/>
              </a:endParaRPr>
            </a:p>
          </p:txBody>
        </p:sp>
        <p:pic>
          <p:nvPicPr>
            <p:cNvPr id="9" name="Graphic 8">
              <a:extLst>
                <a:ext uri="{FF2B5EF4-FFF2-40B4-BE49-F238E27FC236}">
                  <a16:creationId xmlns:a16="http://schemas.microsoft.com/office/drawing/2014/main" id="{87F6EC81-C8CC-DCAB-159B-6860BA57581A}"/>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87417" y="3927037"/>
              <a:ext cx="432674" cy="432674"/>
            </a:xfrm>
            <a:prstGeom prst="rect">
              <a:avLst/>
            </a:prstGeom>
            <a:effectLst>
              <a:outerShdw blurRad="63500" dist="63500" dir="2700000" algn="tl" rotWithShape="0">
                <a:srgbClr val="454142">
                  <a:alpha val="20000"/>
                </a:srgbClr>
              </a:outerShdw>
            </a:effectLst>
            <a:scene3d>
              <a:camera prst="perspectiveRight" fov="2700000">
                <a:rot lat="0" lon="21594000" rev="0"/>
              </a:camera>
              <a:lightRig rig="flat" dir="t"/>
            </a:scene3d>
            <a:sp3d>
              <a:contourClr>
                <a:schemeClr val="bg1"/>
              </a:contourClr>
            </a:sp3d>
          </p:spPr>
        </p:pic>
      </p:grpSp>
      <p:sp>
        <p:nvSpPr>
          <p:cNvPr id="6" name="TextBox 5">
            <a:extLst>
              <a:ext uri="{FF2B5EF4-FFF2-40B4-BE49-F238E27FC236}">
                <a16:creationId xmlns:a16="http://schemas.microsoft.com/office/drawing/2014/main" id="{3F33B967-3EB7-CF8A-6A36-031DDAF60363}"/>
              </a:ext>
              <a:ext uri="{C183D7F6-B498-43B3-948B-1728B52AA6E4}">
                <adec:decorative xmlns:adec="http://schemas.microsoft.com/office/drawing/2017/decorative" val="0"/>
              </a:ext>
            </a:extLst>
          </p:cNvPr>
          <p:cNvSpPr txBox="1">
            <a:spLocks/>
          </p:cNvSpPr>
          <p:nvPr/>
        </p:nvSpPr>
        <p:spPr>
          <a:xfrm>
            <a:off x="7642726" y="1888299"/>
            <a:ext cx="2071744" cy="454497"/>
          </a:xfrm>
          <a:prstGeom prst="roundRect">
            <a:avLst>
              <a:gd name="adj" fmla="val 35259"/>
            </a:avLst>
          </a:prstGeom>
          <a:gradFill flip="none" rotWithShape="1">
            <a:gsLst>
              <a:gs pos="100000">
                <a:srgbClr val="318581"/>
              </a:gs>
              <a:gs pos="20000">
                <a:srgbClr val="0A6BBA"/>
              </a:gs>
            </a:gsLst>
            <a:path path="circle">
              <a:fillToRect l="100000" t="100000"/>
            </a:path>
            <a:tileRect r="-100000" b="-100000"/>
          </a:gradFill>
          <a:ln w="3175">
            <a:noFill/>
          </a:ln>
          <a:effectLst/>
        </p:spPr>
        <p:txBody>
          <a:bodyPr wrap="none" lIns="91440" tIns="18288" rIns="91440" bIns="36576" rtlCol="0" anchor="ctr" anchorCtr="0">
            <a:spAutoFit/>
          </a:bodyPr>
          <a:lstStyle>
            <a:defPPr>
              <a:defRPr lang="en-US"/>
            </a:defPPr>
            <a:lvl1pPr algn="ctr" defTabSz="717626">
              <a:defRPr sz="1600" b="1" kern="0">
                <a:gradFill>
                  <a:gsLst>
                    <a:gs pos="9174">
                      <a:srgbClr val="FFFFFF"/>
                    </a:gs>
                    <a:gs pos="31193">
                      <a:srgbClr val="FFFFFF"/>
                    </a:gs>
                  </a:gsLst>
                  <a:path path="circle">
                    <a:fillToRect l="100000" t="100000"/>
                  </a:path>
                </a:gradFill>
                <a:latin typeface="Segoe UI Semibold" panose="020B0502040204020203" pitchFamily="34" charset="0"/>
                <a:cs typeface="Segoe UI" panose="020B0502040204020203" pitchFamily="34" charset="0"/>
              </a:defRPr>
            </a:lvl1pPr>
            <a:lvl2pPr marL="358814" defTabSz="717626">
              <a:defRPr sz="1413">
                <a:solidFill>
                  <a:schemeClr val="tx1"/>
                </a:solidFill>
              </a:defRPr>
            </a:lvl2pPr>
            <a:lvl3pPr marL="717626" defTabSz="717626">
              <a:defRPr sz="1413">
                <a:solidFill>
                  <a:schemeClr val="tx1"/>
                </a:solidFill>
              </a:defRPr>
            </a:lvl3pPr>
            <a:lvl4pPr marL="1076440" defTabSz="717626">
              <a:defRPr sz="1413">
                <a:solidFill>
                  <a:schemeClr val="tx1"/>
                </a:solidFill>
              </a:defRPr>
            </a:lvl4pPr>
            <a:lvl5pPr marL="1435252" defTabSz="717626">
              <a:defRPr sz="1413">
                <a:solidFill>
                  <a:schemeClr val="tx1"/>
                </a:solidFill>
              </a:defRPr>
            </a:lvl5pPr>
            <a:lvl6pPr marL="1794066" defTabSz="717626">
              <a:defRPr sz="1413">
                <a:solidFill>
                  <a:schemeClr val="tx1"/>
                </a:solidFill>
              </a:defRPr>
            </a:lvl6pPr>
            <a:lvl7pPr marL="2152877" defTabSz="717626">
              <a:defRPr sz="1413">
                <a:solidFill>
                  <a:schemeClr val="tx1"/>
                </a:solidFill>
              </a:defRPr>
            </a:lvl7pPr>
            <a:lvl8pPr marL="2511691" defTabSz="717626">
              <a:defRPr sz="1413">
                <a:solidFill>
                  <a:schemeClr val="tx1"/>
                </a:solidFill>
              </a:defRPr>
            </a:lvl8pPr>
            <a:lvl9pPr marL="2870503" defTabSz="717626">
              <a:defRPr sz="1413">
                <a:solidFill>
                  <a:schemeClr val="tx1"/>
                </a:solidFill>
              </a:defRPr>
            </a:lvl9p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r>
              <a:rPr kumimoji="0" lang="en-US" sz="2000" b="0"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Segoe UI" panose="020B0502040204020203" pitchFamily="34" charset="0"/>
              </a:rPr>
              <a:t>Intelligent apps</a:t>
            </a:r>
          </a:p>
        </p:txBody>
      </p:sp>
      <p:sp>
        <p:nvSpPr>
          <p:cNvPr id="10" name="Content Placeholder 2">
            <a:extLst>
              <a:ext uri="{FF2B5EF4-FFF2-40B4-BE49-F238E27FC236}">
                <a16:creationId xmlns:a16="http://schemas.microsoft.com/office/drawing/2014/main" id="{B2C9A258-A26A-D482-FDBD-143A3C488748}"/>
              </a:ext>
            </a:extLst>
          </p:cNvPr>
          <p:cNvSpPr txBox="1">
            <a:spLocks/>
          </p:cNvSpPr>
          <p:nvPr/>
        </p:nvSpPr>
        <p:spPr>
          <a:xfrm>
            <a:off x="7132783" y="2607798"/>
            <a:ext cx="3091630" cy="2631490"/>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300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000000"/>
                </a:solidFill>
                <a:effectLst/>
                <a:uLnTx/>
                <a:uFillTx/>
                <a:latin typeface="+mj-lt"/>
                <a:ea typeface="+mn-ea"/>
                <a:cs typeface="Segoe Sans Text"/>
              </a:rPr>
              <a:t>Probabilistic</a:t>
            </a:r>
          </a:p>
          <a:p>
            <a:pPr marL="0" marR="0" lvl="0" indent="0" algn="ctr" defTabSz="932742" rtl="0" eaLnBrk="1" fontAlgn="auto" latinLnBrk="0" hangingPunct="1">
              <a:lnSpc>
                <a:spcPct val="100000"/>
              </a:lnSpc>
              <a:spcBef>
                <a:spcPts val="0"/>
              </a:spcBef>
              <a:spcAft>
                <a:spcPts val="300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000000"/>
                </a:solidFill>
                <a:effectLst/>
                <a:uLnTx/>
                <a:uFillTx/>
                <a:latin typeface="+mj-lt"/>
                <a:ea typeface="+mn-ea"/>
                <a:cs typeface="Segoe Sans Text"/>
              </a:rPr>
              <a:t>Writing Prompts</a:t>
            </a:r>
            <a:endParaRPr kumimoji="0" lang="en-US" sz="2400" b="0" i="0" u="none" strike="noStrike" kern="1200" cap="none" spc="0" normalizeH="0" baseline="0" noProof="0">
              <a:ln>
                <a:noFill/>
              </a:ln>
              <a:solidFill>
                <a:srgbClr val="000000"/>
              </a:solidFill>
              <a:effectLst/>
              <a:uLnTx/>
              <a:uFillTx/>
              <a:latin typeface="+mj-lt"/>
              <a:ea typeface="+mn-ea"/>
              <a:cs typeface="Segoe UI" panose="020B0502040204020203" pitchFamily="34" charset="0"/>
            </a:endParaRPr>
          </a:p>
          <a:p>
            <a:pPr marL="0" marR="0" lvl="0" indent="0" algn="ctr" defTabSz="932742" rtl="0" eaLnBrk="1" fontAlgn="auto" latinLnBrk="0" hangingPunct="1">
              <a:lnSpc>
                <a:spcPct val="100000"/>
              </a:lnSpc>
              <a:spcBef>
                <a:spcPts val="0"/>
              </a:spcBef>
              <a:spcAft>
                <a:spcPts val="300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000000"/>
                </a:solidFill>
                <a:effectLst/>
                <a:uLnTx/>
                <a:uFillTx/>
                <a:latin typeface="+mj-lt"/>
                <a:ea typeface="+mn-ea"/>
                <a:cs typeface="Segoe Sans Text"/>
              </a:rPr>
              <a:t>Creating Agents</a:t>
            </a:r>
            <a:endParaRPr kumimoji="0" lang="en-US" sz="2800" b="0" i="0" u="none" strike="noStrike" kern="1200" cap="none" spc="0" normalizeH="0" baseline="0" noProof="0">
              <a:ln>
                <a:noFill/>
              </a:ln>
              <a:solidFill>
                <a:srgbClr val="000000"/>
              </a:solidFill>
              <a:effectLst/>
              <a:uLnTx/>
              <a:uFillTx/>
              <a:latin typeface="+mj-lt"/>
              <a:ea typeface="+mn-ea"/>
              <a:cs typeface="Segoe UI" panose="020B0502040204020203" pitchFamily="34" charset="0"/>
            </a:endParaRPr>
          </a:p>
          <a:p>
            <a:pPr marL="0" marR="0" lvl="0" indent="0" algn="ctr" defTabSz="932742" rtl="0" eaLnBrk="1" fontAlgn="auto" latinLnBrk="0" hangingPunct="1">
              <a:lnSpc>
                <a:spcPct val="100000"/>
              </a:lnSpc>
              <a:spcBef>
                <a:spcPts val="0"/>
              </a:spcBef>
              <a:spcAft>
                <a:spcPts val="300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000000"/>
                </a:solidFill>
                <a:effectLst/>
                <a:uLnTx/>
                <a:uFillTx/>
                <a:latin typeface="+mj-lt"/>
                <a:ea typeface="+mn-ea"/>
                <a:cs typeface="Segoe UI" panose="020B0502040204020203" pitchFamily="34" charset="0"/>
              </a:rPr>
              <a:t>Evaluation</a:t>
            </a:r>
          </a:p>
        </p:txBody>
      </p:sp>
    </p:spTree>
    <p:extLst>
      <p:ext uri="{BB962C8B-B14F-4D97-AF65-F5344CB8AC3E}">
        <p14:creationId xmlns:p14="http://schemas.microsoft.com/office/powerpoint/2010/main" val="3352402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8F3A45-6C5D-017B-D401-138EB1EDB053}"/>
            </a:ext>
          </a:extLst>
        </p:cNvPr>
        <p:cNvGrpSpPr/>
        <p:nvPr/>
      </p:nvGrpSpPr>
      <p:grpSpPr>
        <a:xfrm>
          <a:off x="0" y="0"/>
          <a:ext cx="0" cy="0"/>
          <a:chOff x="0" y="0"/>
          <a:chExt cx="0" cy="0"/>
        </a:xfrm>
      </p:grpSpPr>
      <p:sp>
        <p:nvSpPr>
          <p:cNvPr id="36" name="Title 35">
            <a:extLst>
              <a:ext uri="{FF2B5EF4-FFF2-40B4-BE49-F238E27FC236}">
                <a16:creationId xmlns:a16="http://schemas.microsoft.com/office/drawing/2014/main" id="{796441A8-2536-FE55-CE18-A33BD194C750}"/>
              </a:ext>
            </a:extLst>
          </p:cNvPr>
          <p:cNvSpPr>
            <a:spLocks noGrp="1"/>
          </p:cNvSpPr>
          <p:nvPr>
            <p:ph type="title"/>
          </p:nvPr>
        </p:nvSpPr>
        <p:spPr>
          <a:xfrm>
            <a:off x="588263" y="457200"/>
            <a:ext cx="11018520" cy="553998"/>
          </a:xfrm>
        </p:spPr>
        <p:txBody>
          <a:bodyPr/>
          <a:lstStyle/>
          <a:p>
            <a:pPr algn="ctr" rtl="1"/>
            <a:r>
              <a:rPr lang="en-US"/>
              <a:t>Generative AI development lifecycle</a:t>
            </a:r>
          </a:p>
        </p:txBody>
      </p:sp>
      <p:sp>
        <p:nvSpPr>
          <p:cNvPr id="11" name="Rectangle: Rounded Corners 168" descr="This slide is a diagram of the generative AI development lifecycle with key activities in each loop and transitions between indicated to show a lifecycle.&#10;&#10;The set-up and management scenario surrounds the 3 data science loops, indicating the role of security, privacy, cost, and policy controls.&#10;&#10;The data science loops from left to right:&#10;&#10;The starting point is the business need, which begins the Inner Loop scenario activities of hypothesis development, gathering and preparing data, prototyping or acquiring model architecture, and experimentation &amp; evaluation which continue until the ML pro has come up with a prototype that is work advancing to the next loop. &#10;&#10;Once a decision has been made to invest further in the project, it enters the Middle loop activities: iteration &amp; collaborative training, cloud scale training, evaluating results, and offline validation. These activities may continue for some time until the model is ready to advance toward production.&#10;&#10;The model will then undergo work to prepare it for production as part of transitioning to the Outer loop activities of deploying as a candidate, collecting online metrics, validating online performance, promoting to production, and monitoring. This will continue until either the model needs to return to Middle loop for retraining or be replaced by a challenger model.">
            <a:extLst>
              <a:ext uri="{FF2B5EF4-FFF2-40B4-BE49-F238E27FC236}">
                <a16:creationId xmlns:a16="http://schemas.microsoft.com/office/drawing/2014/main" id="{BD32B952-8D3B-566B-DED2-4C4191FD5A7B}"/>
              </a:ext>
            </a:extLst>
          </p:cNvPr>
          <p:cNvSpPr/>
          <p:nvPr/>
        </p:nvSpPr>
        <p:spPr bwMode="auto">
          <a:xfrm>
            <a:off x="583406" y="1194517"/>
            <a:ext cx="11025188" cy="5074521"/>
          </a:xfrm>
          <a:custGeom>
            <a:avLst/>
            <a:gdLst>
              <a:gd name="connsiteX0" fmla="*/ 0 w 11604625"/>
              <a:gd name="connsiteY0" fmla="*/ 202091 h 6272213"/>
              <a:gd name="connsiteX1" fmla="*/ 202091 w 11604625"/>
              <a:gd name="connsiteY1" fmla="*/ 0 h 6272213"/>
              <a:gd name="connsiteX2" fmla="*/ 11402534 w 11604625"/>
              <a:gd name="connsiteY2" fmla="*/ 0 h 6272213"/>
              <a:gd name="connsiteX3" fmla="*/ 11604625 w 11604625"/>
              <a:gd name="connsiteY3" fmla="*/ 202091 h 6272213"/>
              <a:gd name="connsiteX4" fmla="*/ 11604625 w 11604625"/>
              <a:gd name="connsiteY4" fmla="*/ 6070122 h 6272213"/>
              <a:gd name="connsiteX5" fmla="*/ 11402534 w 11604625"/>
              <a:gd name="connsiteY5" fmla="*/ 6272213 h 6272213"/>
              <a:gd name="connsiteX6" fmla="*/ 202091 w 11604625"/>
              <a:gd name="connsiteY6" fmla="*/ 6272213 h 6272213"/>
              <a:gd name="connsiteX7" fmla="*/ 0 w 11604625"/>
              <a:gd name="connsiteY7" fmla="*/ 6070122 h 6272213"/>
              <a:gd name="connsiteX8" fmla="*/ 0 w 11604625"/>
              <a:gd name="connsiteY8" fmla="*/ 202091 h 6272213"/>
              <a:gd name="connsiteX0" fmla="*/ 0 w 11604625"/>
              <a:gd name="connsiteY0" fmla="*/ 202091 h 6272213"/>
              <a:gd name="connsiteX1" fmla="*/ 202091 w 11604625"/>
              <a:gd name="connsiteY1" fmla="*/ 0 h 6272213"/>
              <a:gd name="connsiteX2" fmla="*/ 1293573 w 11604625"/>
              <a:gd name="connsiteY2" fmla="*/ 405 h 6272213"/>
              <a:gd name="connsiteX3" fmla="*/ 11402534 w 11604625"/>
              <a:gd name="connsiteY3" fmla="*/ 0 h 6272213"/>
              <a:gd name="connsiteX4" fmla="*/ 11604625 w 11604625"/>
              <a:gd name="connsiteY4" fmla="*/ 202091 h 6272213"/>
              <a:gd name="connsiteX5" fmla="*/ 11604625 w 11604625"/>
              <a:gd name="connsiteY5" fmla="*/ 6070122 h 6272213"/>
              <a:gd name="connsiteX6" fmla="*/ 11402534 w 11604625"/>
              <a:gd name="connsiteY6" fmla="*/ 6272213 h 6272213"/>
              <a:gd name="connsiteX7" fmla="*/ 202091 w 11604625"/>
              <a:gd name="connsiteY7" fmla="*/ 6272213 h 6272213"/>
              <a:gd name="connsiteX8" fmla="*/ 0 w 11604625"/>
              <a:gd name="connsiteY8" fmla="*/ 6070122 h 6272213"/>
              <a:gd name="connsiteX9" fmla="*/ 0 w 11604625"/>
              <a:gd name="connsiteY9" fmla="*/ 202091 h 6272213"/>
              <a:gd name="connsiteX0" fmla="*/ 0 w 11604625"/>
              <a:gd name="connsiteY0" fmla="*/ 218939 h 6289061"/>
              <a:gd name="connsiteX1" fmla="*/ 202091 w 11604625"/>
              <a:gd name="connsiteY1" fmla="*/ 16848 h 6289061"/>
              <a:gd name="connsiteX2" fmla="*/ 1293573 w 11604625"/>
              <a:gd name="connsiteY2" fmla="*/ 17253 h 6289061"/>
              <a:gd name="connsiteX3" fmla="*/ 1667385 w 11604625"/>
              <a:gd name="connsiteY3" fmla="*/ 0 h 6289061"/>
              <a:gd name="connsiteX4" fmla="*/ 11402534 w 11604625"/>
              <a:gd name="connsiteY4" fmla="*/ 16848 h 6289061"/>
              <a:gd name="connsiteX5" fmla="*/ 11604625 w 11604625"/>
              <a:gd name="connsiteY5" fmla="*/ 218939 h 6289061"/>
              <a:gd name="connsiteX6" fmla="*/ 11604625 w 11604625"/>
              <a:gd name="connsiteY6" fmla="*/ 6086970 h 6289061"/>
              <a:gd name="connsiteX7" fmla="*/ 11402534 w 11604625"/>
              <a:gd name="connsiteY7" fmla="*/ 6289061 h 6289061"/>
              <a:gd name="connsiteX8" fmla="*/ 202091 w 11604625"/>
              <a:gd name="connsiteY8" fmla="*/ 6289061 h 6289061"/>
              <a:gd name="connsiteX9" fmla="*/ 0 w 11604625"/>
              <a:gd name="connsiteY9" fmla="*/ 6086970 h 6289061"/>
              <a:gd name="connsiteX10" fmla="*/ 0 w 11604625"/>
              <a:gd name="connsiteY10" fmla="*/ 218939 h 6289061"/>
              <a:gd name="connsiteX0" fmla="*/ 1667385 w 11604625"/>
              <a:gd name="connsiteY0" fmla="*/ 0 h 6289061"/>
              <a:gd name="connsiteX1" fmla="*/ 11402534 w 11604625"/>
              <a:gd name="connsiteY1" fmla="*/ 16848 h 6289061"/>
              <a:gd name="connsiteX2" fmla="*/ 11604625 w 11604625"/>
              <a:gd name="connsiteY2" fmla="*/ 218939 h 6289061"/>
              <a:gd name="connsiteX3" fmla="*/ 11604625 w 11604625"/>
              <a:gd name="connsiteY3" fmla="*/ 6086970 h 6289061"/>
              <a:gd name="connsiteX4" fmla="*/ 11402534 w 11604625"/>
              <a:gd name="connsiteY4" fmla="*/ 6289061 h 6289061"/>
              <a:gd name="connsiteX5" fmla="*/ 202091 w 11604625"/>
              <a:gd name="connsiteY5" fmla="*/ 6289061 h 6289061"/>
              <a:gd name="connsiteX6" fmla="*/ 0 w 11604625"/>
              <a:gd name="connsiteY6" fmla="*/ 6086970 h 6289061"/>
              <a:gd name="connsiteX7" fmla="*/ 0 w 11604625"/>
              <a:gd name="connsiteY7" fmla="*/ 218939 h 6289061"/>
              <a:gd name="connsiteX8" fmla="*/ 202091 w 11604625"/>
              <a:gd name="connsiteY8" fmla="*/ 16848 h 6289061"/>
              <a:gd name="connsiteX9" fmla="*/ 1293573 w 11604625"/>
              <a:gd name="connsiteY9" fmla="*/ 17253 h 6289061"/>
              <a:gd name="connsiteX10" fmla="*/ 1758825 w 11604625"/>
              <a:gd name="connsiteY10" fmla="*/ 91440 h 6289061"/>
              <a:gd name="connsiteX0" fmla="*/ 1667385 w 11604625"/>
              <a:gd name="connsiteY0" fmla="*/ 0 h 6289061"/>
              <a:gd name="connsiteX1" fmla="*/ 11402534 w 11604625"/>
              <a:gd name="connsiteY1" fmla="*/ 16848 h 6289061"/>
              <a:gd name="connsiteX2" fmla="*/ 11604625 w 11604625"/>
              <a:gd name="connsiteY2" fmla="*/ 218939 h 6289061"/>
              <a:gd name="connsiteX3" fmla="*/ 11604625 w 11604625"/>
              <a:gd name="connsiteY3" fmla="*/ 6086970 h 6289061"/>
              <a:gd name="connsiteX4" fmla="*/ 11402534 w 11604625"/>
              <a:gd name="connsiteY4" fmla="*/ 6289061 h 6289061"/>
              <a:gd name="connsiteX5" fmla="*/ 202091 w 11604625"/>
              <a:gd name="connsiteY5" fmla="*/ 6289061 h 6289061"/>
              <a:gd name="connsiteX6" fmla="*/ 0 w 11604625"/>
              <a:gd name="connsiteY6" fmla="*/ 6086970 h 6289061"/>
              <a:gd name="connsiteX7" fmla="*/ 0 w 11604625"/>
              <a:gd name="connsiteY7" fmla="*/ 218939 h 6289061"/>
              <a:gd name="connsiteX8" fmla="*/ 202091 w 11604625"/>
              <a:gd name="connsiteY8" fmla="*/ 16848 h 6289061"/>
              <a:gd name="connsiteX9" fmla="*/ 1293573 w 11604625"/>
              <a:gd name="connsiteY9" fmla="*/ 17253 h 6289061"/>
              <a:gd name="connsiteX0" fmla="*/ 1665682 w 11604625"/>
              <a:gd name="connsiteY0" fmla="*/ 0 h 6273736"/>
              <a:gd name="connsiteX1" fmla="*/ 11402534 w 11604625"/>
              <a:gd name="connsiteY1" fmla="*/ 1523 h 6273736"/>
              <a:gd name="connsiteX2" fmla="*/ 11604625 w 11604625"/>
              <a:gd name="connsiteY2" fmla="*/ 203614 h 6273736"/>
              <a:gd name="connsiteX3" fmla="*/ 11604625 w 11604625"/>
              <a:gd name="connsiteY3" fmla="*/ 6071645 h 6273736"/>
              <a:gd name="connsiteX4" fmla="*/ 11402534 w 11604625"/>
              <a:gd name="connsiteY4" fmla="*/ 6273736 h 6273736"/>
              <a:gd name="connsiteX5" fmla="*/ 202091 w 11604625"/>
              <a:gd name="connsiteY5" fmla="*/ 6273736 h 6273736"/>
              <a:gd name="connsiteX6" fmla="*/ 0 w 11604625"/>
              <a:gd name="connsiteY6" fmla="*/ 6071645 h 6273736"/>
              <a:gd name="connsiteX7" fmla="*/ 0 w 11604625"/>
              <a:gd name="connsiteY7" fmla="*/ 203614 h 6273736"/>
              <a:gd name="connsiteX8" fmla="*/ 202091 w 11604625"/>
              <a:gd name="connsiteY8" fmla="*/ 1523 h 6273736"/>
              <a:gd name="connsiteX9" fmla="*/ 1293573 w 11604625"/>
              <a:gd name="connsiteY9" fmla="*/ 1928 h 6273736"/>
              <a:gd name="connsiteX0" fmla="*/ 1414634 w 11604625"/>
              <a:gd name="connsiteY0" fmla="*/ 0 h 6273736"/>
              <a:gd name="connsiteX1" fmla="*/ 11402534 w 11604625"/>
              <a:gd name="connsiteY1" fmla="*/ 1523 h 6273736"/>
              <a:gd name="connsiteX2" fmla="*/ 11604625 w 11604625"/>
              <a:gd name="connsiteY2" fmla="*/ 203614 h 6273736"/>
              <a:gd name="connsiteX3" fmla="*/ 11604625 w 11604625"/>
              <a:gd name="connsiteY3" fmla="*/ 6071645 h 6273736"/>
              <a:gd name="connsiteX4" fmla="*/ 11402534 w 11604625"/>
              <a:gd name="connsiteY4" fmla="*/ 6273736 h 6273736"/>
              <a:gd name="connsiteX5" fmla="*/ 202091 w 11604625"/>
              <a:gd name="connsiteY5" fmla="*/ 6273736 h 6273736"/>
              <a:gd name="connsiteX6" fmla="*/ 0 w 11604625"/>
              <a:gd name="connsiteY6" fmla="*/ 6071645 h 6273736"/>
              <a:gd name="connsiteX7" fmla="*/ 0 w 11604625"/>
              <a:gd name="connsiteY7" fmla="*/ 203614 h 6273736"/>
              <a:gd name="connsiteX8" fmla="*/ 202091 w 11604625"/>
              <a:gd name="connsiteY8" fmla="*/ 1523 h 6273736"/>
              <a:gd name="connsiteX9" fmla="*/ 1293573 w 11604625"/>
              <a:gd name="connsiteY9" fmla="*/ 1928 h 6273736"/>
              <a:gd name="connsiteX0" fmla="*/ 1486100 w 11604625"/>
              <a:gd name="connsiteY0" fmla="*/ 0 h 6281066"/>
              <a:gd name="connsiteX1" fmla="*/ 11402534 w 11604625"/>
              <a:gd name="connsiteY1" fmla="*/ 8853 h 6281066"/>
              <a:gd name="connsiteX2" fmla="*/ 11604625 w 11604625"/>
              <a:gd name="connsiteY2" fmla="*/ 210944 h 6281066"/>
              <a:gd name="connsiteX3" fmla="*/ 11604625 w 11604625"/>
              <a:gd name="connsiteY3" fmla="*/ 6078975 h 6281066"/>
              <a:gd name="connsiteX4" fmla="*/ 11402534 w 11604625"/>
              <a:gd name="connsiteY4" fmla="*/ 6281066 h 6281066"/>
              <a:gd name="connsiteX5" fmla="*/ 202091 w 11604625"/>
              <a:gd name="connsiteY5" fmla="*/ 6281066 h 6281066"/>
              <a:gd name="connsiteX6" fmla="*/ 0 w 11604625"/>
              <a:gd name="connsiteY6" fmla="*/ 6078975 h 6281066"/>
              <a:gd name="connsiteX7" fmla="*/ 0 w 11604625"/>
              <a:gd name="connsiteY7" fmla="*/ 210944 h 6281066"/>
              <a:gd name="connsiteX8" fmla="*/ 202091 w 11604625"/>
              <a:gd name="connsiteY8" fmla="*/ 8853 h 6281066"/>
              <a:gd name="connsiteX9" fmla="*/ 1293573 w 11604625"/>
              <a:gd name="connsiteY9" fmla="*/ 9258 h 6281066"/>
              <a:gd name="connsiteX0" fmla="*/ 1489765 w 11604625"/>
              <a:gd name="connsiteY0" fmla="*/ 0 h 6277402"/>
              <a:gd name="connsiteX1" fmla="*/ 11402534 w 11604625"/>
              <a:gd name="connsiteY1" fmla="*/ 5189 h 6277402"/>
              <a:gd name="connsiteX2" fmla="*/ 11604625 w 11604625"/>
              <a:gd name="connsiteY2" fmla="*/ 207280 h 6277402"/>
              <a:gd name="connsiteX3" fmla="*/ 11604625 w 11604625"/>
              <a:gd name="connsiteY3" fmla="*/ 6075311 h 6277402"/>
              <a:gd name="connsiteX4" fmla="*/ 11402534 w 11604625"/>
              <a:gd name="connsiteY4" fmla="*/ 6277402 h 6277402"/>
              <a:gd name="connsiteX5" fmla="*/ 202091 w 11604625"/>
              <a:gd name="connsiteY5" fmla="*/ 6277402 h 6277402"/>
              <a:gd name="connsiteX6" fmla="*/ 0 w 11604625"/>
              <a:gd name="connsiteY6" fmla="*/ 6075311 h 6277402"/>
              <a:gd name="connsiteX7" fmla="*/ 0 w 11604625"/>
              <a:gd name="connsiteY7" fmla="*/ 207280 h 6277402"/>
              <a:gd name="connsiteX8" fmla="*/ 202091 w 11604625"/>
              <a:gd name="connsiteY8" fmla="*/ 5189 h 6277402"/>
              <a:gd name="connsiteX9" fmla="*/ 1293573 w 11604625"/>
              <a:gd name="connsiteY9" fmla="*/ 5594 h 6277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625" h="6277402">
                <a:moveTo>
                  <a:pt x="1489765" y="0"/>
                </a:moveTo>
                <a:lnTo>
                  <a:pt x="11402534" y="5189"/>
                </a:lnTo>
                <a:cubicBezTo>
                  <a:pt x="11514146" y="5189"/>
                  <a:pt x="11604625" y="95668"/>
                  <a:pt x="11604625" y="207280"/>
                </a:cubicBezTo>
                <a:lnTo>
                  <a:pt x="11604625" y="6075311"/>
                </a:lnTo>
                <a:cubicBezTo>
                  <a:pt x="11604625" y="6186923"/>
                  <a:pt x="11514146" y="6277402"/>
                  <a:pt x="11402534" y="6277402"/>
                </a:cubicBezTo>
                <a:lnTo>
                  <a:pt x="202091" y="6277402"/>
                </a:lnTo>
                <a:cubicBezTo>
                  <a:pt x="90479" y="6277402"/>
                  <a:pt x="0" y="6186923"/>
                  <a:pt x="0" y="6075311"/>
                </a:cubicBezTo>
                <a:lnTo>
                  <a:pt x="0" y="207280"/>
                </a:lnTo>
                <a:cubicBezTo>
                  <a:pt x="0" y="95668"/>
                  <a:pt x="90479" y="5189"/>
                  <a:pt x="202091" y="5189"/>
                </a:cubicBezTo>
                <a:lnTo>
                  <a:pt x="1293573" y="5594"/>
                </a:lnTo>
              </a:path>
            </a:pathLst>
          </a:custGeom>
          <a:ln w="19050" cap="rnd">
            <a:gradFill flip="none" rotWithShape="1">
              <a:gsLst>
                <a:gs pos="0">
                  <a:srgbClr val="0078D4"/>
                </a:gs>
                <a:gs pos="33000">
                  <a:srgbClr val="318581"/>
                </a:gs>
                <a:gs pos="90208">
                  <a:srgbClr val="E7515B"/>
                </a:gs>
                <a:gs pos="66000">
                  <a:srgbClr val="AC35AF"/>
                </a:gs>
                <a:gs pos="100000">
                  <a:schemeClr val="accent5"/>
                </a:gs>
              </a:gsLst>
              <a:path path="circle">
                <a:fillToRect l="100000" t="100000"/>
              </a:path>
              <a:tileRect r="-100000" b="-100000"/>
            </a:gradFill>
            <a:headEnd type="none" w="lg" len="sm"/>
            <a:tailEnd type="arrow" w="lg" len="sm"/>
          </a:ln>
          <a:effectLst/>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1" eaLnBrk="1" fontAlgn="auto" latinLnBrk="0" hangingPunct="1">
              <a:lnSpc>
                <a:spcPct val="100000"/>
              </a:lnSpc>
              <a:spcBef>
                <a:spcPts val="0"/>
              </a:spcBef>
              <a:spcAft>
                <a:spcPts val="0"/>
              </a:spcAft>
              <a:buClrTx/>
              <a:buSzTx/>
              <a:buFontTx/>
              <a:buNone/>
              <a:tabLst/>
              <a:defRPr/>
            </a:pPr>
            <a:endParaRPr kumimoji="0" lang="en-GB" sz="1765" b="1" i="0" u="none" strike="noStrike" kern="1200" cap="none" spc="0" normalizeH="0" baseline="0" noProof="0">
              <a:ln>
                <a:noFill/>
              </a:ln>
              <a:noFill/>
              <a:effectLst/>
              <a:uLnTx/>
              <a:uFillTx/>
              <a:latin typeface="Segoe Sans Text Semibold" pitchFamily="2" charset="0"/>
              <a:ea typeface="+mn-ea"/>
              <a:cs typeface="+mn-cs"/>
            </a:endParaRPr>
          </a:p>
        </p:txBody>
      </p:sp>
      <p:sp>
        <p:nvSpPr>
          <p:cNvPr id="12" name="TextBox 11">
            <a:extLst>
              <a:ext uri="{FF2B5EF4-FFF2-40B4-BE49-F238E27FC236}">
                <a16:creationId xmlns:a16="http://schemas.microsoft.com/office/drawing/2014/main" id="{660BEF4E-AA41-985B-CCB9-660E24DC3EF5}"/>
              </a:ext>
            </a:extLst>
          </p:cNvPr>
          <p:cNvSpPr txBox="1"/>
          <p:nvPr/>
        </p:nvSpPr>
        <p:spPr>
          <a:xfrm>
            <a:off x="745265" y="1378897"/>
            <a:ext cx="2121558" cy="425539"/>
          </a:xfrm>
          <a:prstGeom prst="rect">
            <a:avLst/>
          </a:prstGeom>
          <a:noFill/>
        </p:spPr>
        <p:txBody>
          <a:bodyPr wrap="square" lIns="58312" tIns="58312" rIns="58312" bIns="58312" rtlCol="0" anchor="t">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Semibold"/>
                <a:ea typeface="+mn-ea"/>
                <a:cs typeface="+mn-cs"/>
              </a:rPr>
              <a:t>Managing</a:t>
            </a:r>
            <a:endParaRPr kumimoji="0" lang="ja-JP" altLang="en-US" sz="2000" b="0" i="0" u="none" strike="noStrike" kern="1200" cap="none" spc="0" normalizeH="0" baseline="0" noProof="0">
              <a:ln>
                <a:noFill/>
              </a:ln>
              <a:solidFill>
                <a:srgbClr val="000000"/>
              </a:solidFill>
              <a:effectLst/>
              <a:uLnTx/>
              <a:uFillTx/>
              <a:latin typeface="Segoe UI Semibold"/>
              <a:ea typeface="+mn-ea"/>
              <a:cs typeface="+mn-cs"/>
            </a:endParaRPr>
          </a:p>
        </p:txBody>
      </p:sp>
      <p:sp>
        <p:nvSpPr>
          <p:cNvPr id="19" name="BUSINESS NEED">
            <a:extLst>
              <a:ext uri="{FF2B5EF4-FFF2-40B4-BE49-F238E27FC236}">
                <a16:creationId xmlns:a16="http://schemas.microsoft.com/office/drawing/2014/main" id="{30B928FA-C638-7B50-9EAA-6A956D28BE9D}"/>
              </a:ext>
            </a:extLst>
          </p:cNvPr>
          <p:cNvSpPr txBox="1"/>
          <p:nvPr/>
        </p:nvSpPr>
        <p:spPr>
          <a:xfrm>
            <a:off x="778840" y="2695119"/>
            <a:ext cx="904415" cy="479747"/>
          </a:xfrm>
          <a:prstGeom prst="rect">
            <a:avLst/>
          </a:prstGeom>
          <a:noFill/>
        </p:spPr>
        <p:txBody>
          <a:bodyPr wrap="none" rtlCol="0">
            <a:spAutoFit/>
          </a:bodyPr>
          <a:lstStyle/>
          <a:p>
            <a:pPr marL="0" marR="0" lvl="0" indent="0" algn="ctr" defTabSz="725629" rtl="0" eaLnBrk="1" fontAlgn="auto" latinLnBrk="0" hangingPunct="1">
              <a:lnSpc>
                <a:spcPct val="120000"/>
              </a:lnSpc>
              <a:spcBef>
                <a:spcPts val="0"/>
              </a:spcBef>
              <a:spcAft>
                <a:spcPts val="0"/>
              </a:spcAft>
              <a:buClrTx/>
              <a:buSzTx/>
              <a:buFontTx/>
              <a:buNone/>
              <a:tabLst/>
              <a:defRPr/>
            </a:pPr>
            <a:r>
              <a:rPr kumimoji="0" lang="en-US" sz="1100" b="0" i="0" u="none" strike="noStrike" kern="1200" cap="all" spc="100" normalizeH="0" baseline="0" noProof="0">
                <a:ln>
                  <a:noFill/>
                </a:ln>
                <a:solidFill>
                  <a:srgbClr val="000000"/>
                </a:solidFill>
                <a:effectLst/>
                <a:uLnTx/>
                <a:uFillTx/>
                <a:latin typeface="Segoe UI"/>
                <a:ea typeface="+mn-ea"/>
                <a:cs typeface="+mn-cs"/>
              </a:rPr>
              <a:t>BUSINESS</a:t>
            </a:r>
            <a:br>
              <a:rPr kumimoji="0" lang="en-US" sz="1100" b="0" i="0" u="none" strike="noStrike" kern="1200" cap="all" spc="100" normalizeH="0" baseline="0" noProof="0">
                <a:ln>
                  <a:noFill/>
                </a:ln>
                <a:solidFill>
                  <a:srgbClr val="000000"/>
                </a:solidFill>
                <a:effectLst/>
                <a:uLnTx/>
                <a:uFillTx/>
                <a:latin typeface="Segoe UI"/>
                <a:ea typeface="+mn-ea"/>
                <a:cs typeface="+mn-cs"/>
              </a:rPr>
            </a:br>
            <a:r>
              <a:rPr kumimoji="0" lang="en-US" sz="1100" b="0" i="0" u="none" strike="noStrike" kern="1200" cap="all" spc="100" normalizeH="0" baseline="0" noProof="0">
                <a:ln>
                  <a:noFill/>
                </a:ln>
                <a:solidFill>
                  <a:srgbClr val="000000"/>
                </a:solidFill>
                <a:effectLst/>
                <a:uLnTx/>
                <a:uFillTx/>
                <a:latin typeface="Segoe UI"/>
                <a:ea typeface="+mn-ea"/>
                <a:cs typeface="+mn-cs"/>
              </a:rPr>
              <a:t>NEED</a:t>
            </a:r>
          </a:p>
        </p:txBody>
      </p:sp>
      <p:sp>
        <p:nvSpPr>
          <p:cNvPr id="20" name="Inner &gt; Middle" descr="Arrow pointing right">
            <a:extLst>
              <a:ext uri="{FF2B5EF4-FFF2-40B4-BE49-F238E27FC236}">
                <a16:creationId xmlns:a16="http://schemas.microsoft.com/office/drawing/2014/main" id="{1F91F79B-B879-775F-DDFC-46EC30F315C2}"/>
              </a:ext>
            </a:extLst>
          </p:cNvPr>
          <p:cNvSpPr>
            <a:spLocks noChangeAspect="1"/>
          </p:cNvSpPr>
          <p:nvPr/>
        </p:nvSpPr>
        <p:spPr>
          <a:xfrm flipH="1">
            <a:off x="1198321" y="2347430"/>
            <a:ext cx="1530771" cy="1531095"/>
          </a:xfrm>
          <a:prstGeom prst="arc">
            <a:avLst>
              <a:gd name="adj1" fmla="val 14631255"/>
              <a:gd name="adj2" fmla="val 19066496"/>
            </a:avLst>
          </a:prstGeom>
          <a:ln w="15875" cap="rnd">
            <a:solidFill>
              <a:schemeClr val="tx2"/>
            </a:solidFill>
            <a:prstDash val="sysDot"/>
            <a:headEnd type="arrow"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1" i="0" u="none" strike="noStrike" kern="1200" cap="none" spc="0" normalizeH="0" baseline="0" noProof="0">
              <a:ln>
                <a:noFill/>
              </a:ln>
              <a:solidFill>
                <a:srgbClr val="000000"/>
              </a:solidFill>
              <a:effectLst/>
              <a:uLnTx/>
              <a:uFillTx/>
              <a:latin typeface="Segoe Sans Text Semibold" pitchFamily="2" charset="0"/>
              <a:ea typeface="+mn-ea"/>
              <a:cs typeface="+mn-cs"/>
            </a:endParaRPr>
          </a:p>
        </p:txBody>
      </p:sp>
      <p:sp>
        <p:nvSpPr>
          <p:cNvPr id="9" name="TextBox 8">
            <a:extLst>
              <a:ext uri="{FF2B5EF4-FFF2-40B4-BE49-F238E27FC236}">
                <a16:creationId xmlns:a16="http://schemas.microsoft.com/office/drawing/2014/main" id="{DE08A373-9AF2-9AAB-C9DC-0230E8813EF6}"/>
              </a:ext>
            </a:extLst>
          </p:cNvPr>
          <p:cNvSpPr txBox="1"/>
          <p:nvPr/>
        </p:nvSpPr>
        <p:spPr>
          <a:xfrm>
            <a:off x="2011144" y="3593525"/>
            <a:ext cx="1503742" cy="366658"/>
          </a:xfrm>
          <a:prstGeom prst="rect">
            <a:avLst/>
          </a:prstGeom>
          <a:noFill/>
        </p:spPr>
        <p:txBody>
          <a:bodyPr wrap="square" lIns="58312" tIns="29156" rIns="58312" bIns="29156" rtlCol="0">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srgbClr val="000000"/>
                </a:solidFill>
                <a:effectLst/>
                <a:uLnTx/>
                <a:uFillTx/>
                <a:latin typeface="Segoe UI Semibold"/>
                <a:ea typeface="+mn-ea"/>
                <a:cs typeface="+mn-cs"/>
              </a:rPr>
              <a:t>Design</a:t>
            </a:r>
            <a:endParaRPr kumimoji="0" lang="en-GB" sz="2800" b="0" i="0" u="none" strike="noStrike" kern="1200" cap="none" spc="0" normalizeH="0" baseline="0" noProof="0">
              <a:ln>
                <a:noFill/>
              </a:ln>
              <a:solidFill>
                <a:srgbClr val="000000"/>
              </a:solidFill>
              <a:effectLst/>
              <a:uLnTx/>
              <a:uFillTx/>
              <a:latin typeface="Segoe UI Semibold"/>
              <a:ea typeface="+mn-ea"/>
              <a:cs typeface="+mn-cs"/>
            </a:endParaRPr>
          </a:p>
        </p:txBody>
      </p:sp>
      <p:sp>
        <p:nvSpPr>
          <p:cNvPr id="3" name="Circle: Hollow 2">
            <a:extLst>
              <a:ext uri="{FF2B5EF4-FFF2-40B4-BE49-F238E27FC236}">
                <a16:creationId xmlns:a16="http://schemas.microsoft.com/office/drawing/2014/main" id="{4D44F414-9E3E-6FCE-1978-F98890AC8547}"/>
              </a:ext>
              <a:ext uri="{C183D7F6-B498-43B3-948B-1728B52AA6E4}">
                <adec:decorative xmlns:adec="http://schemas.microsoft.com/office/drawing/2017/decorative" val="1"/>
              </a:ext>
            </a:extLst>
          </p:cNvPr>
          <p:cNvSpPr/>
          <p:nvPr/>
        </p:nvSpPr>
        <p:spPr bwMode="auto">
          <a:xfrm>
            <a:off x="1591915" y="2605754"/>
            <a:ext cx="2342200" cy="2342200"/>
          </a:xfrm>
          <a:prstGeom prst="donut">
            <a:avLst>
              <a:gd name="adj" fmla="val 9798"/>
            </a:avLst>
          </a:prstGeom>
          <a:gradFill flip="none" rotWithShape="1">
            <a:gsLst>
              <a:gs pos="3358">
                <a:srgbClr val="AC35AF"/>
              </a:gs>
              <a:gs pos="100000">
                <a:srgbClr val="F65567"/>
              </a:gs>
            </a:gsLst>
            <a:lin ang="18900000" scaled="1"/>
            <a:tileRect/>
          </a:gradFill>
          <a:ln>
            <a:noFill/>
            <a:headEnd type="none" w="med" len="med"/>
            <a:tailEnd type="none" w="med" len="med"/>
          </a:ln>
          <a:effectLst>
            <a:outerShdw blurRad="63500" dist="381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r" defTabSz="932472" rtl="1"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Sans Text" pitchFamily="2" charset="0"/>
              <a:ea typeface="Segoe UI" pitchFamily="34" charset="0"/>
              <a:cs typeface="Segoe Sans Text" pitchFamily="2" charset="0"/>
            </a:endParaRPr>
          </a:p>
        </p:txBody>
      </p:sp>
      <p:sp>
        <p:nvSpPr>
          <p:cNvPr id="5" name="Hypotahesis">
            <a:extLst>
              <a:ext uri="{FF2B5EF4-FFF2-40B4-BE49-F238E27FC236}">
                <a16:creationId xmlns:a16="http://schemas.microsoft.com/office/drawing/2014/main" id="{6296C769-A1B5-AB35-8BD0-B3B883E356A3}"/>
              </a:ext>
            </a:extLst>
          </p:cNvPr>
          <p:cNvSpPr txBox="1">
            <a:spLocks noChangeAspect="1"/>
          </p:cNvSpPr>
          <p:nvPr/>
        </p:nvSpPr>
        <p:spPr>
          <a:xfrm rot="2846671">
            <a:off x="1692494" y="2424425"/>
            <a:ext cx="2402880" cy="2402370"/>
          </a:xfrm>
          <a:prstGeom prst="ellipse">
            <a:avLst/>
          </a:prstGeom>
        </p:spPr>
        <p:txBody>
          <a:bodyPr spcFirstLastPara="1" wrap="square" lIns="58312" tIns="58312" rIns="58312" bIns="58312" numCol="1" rtlCol="0" anchor="t">
            <a:prstTxWarp prst="textArchUp">
              <a:avLst>
                <a:gd name="adj" fmla="val 10850206"/>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FFFFFF"/>
                </a:solidFill>
                <a:effectLst/>
                <a:uLnTx/>
                <a:uFillTx/>
                <a:latin typeface="Segoe UI"/>
                <a:ea typeface="+mn-ea"/>
                <a:cs typeface="+mn-cs"/>
              </a:rPr>
              <a:t>Hypothesis</a:t>
            </a:r>
            <a:endParaRPr kumimoji="0" lang="en-GB" sz="1100" b="0" i="0" u="none" strike="noStrike" kern="1200" cap="none" spc="0" normalizeH="0" baseline="0" noProof="0">
              <a:ln>
                <a:noFill/>
              </a:ln>
              <a:solidFill>
                <a:srgbClr val="FFFFFF"/>
              </a:solidFill>
              <a:effectLst/>
              <a:uLnTx/>
              <a:uFillTx/>
              <a:latin typeface="Segoe UI"/>
              <a:ea typeface="+mn-ea"/>
              <a:cs typeface="+mn-cs"/>
            </a:endParaRPr>
          </a:p>
        </p:txBody>
      </p:sp>
      <p:sp>
        <p:nvSpPr>
          <p:cNvPr id="6" name="Find LLMs">
            <a:extLst>
              <a:ext uri="{FF2B5EF4-FFF2-40B4-BE49-F238E27FC236}">
                <a16:creationId xmlns:a16="http://schemas.microsoft.com/office/drawing/2014/main" id="{3BBFB318-67B1-47DC-D18D-91D49DE433D3}"/>
              </a:ext>
            </a:extLst>
          </p:cNvPr>
          <p:cNvSpPr txBox="1">
            <a:spLocks noChangeAspect="1"/>
          </p:cNvSpPr>
          <p:nvPr/>
        </p:nvSpPr>
        <p:spPr>
          <a:xfrm rot="396060">
            <a:off x="1189423" y="2029570"/>
            <a:ext cx="3262408" cy="3317323"/>
          </a:xfrm>
          <a:prstGeom prst="ellipse">
            <a:avLst/>
          </a:prstGeom>
        </p:spPr>
        <p:txBody>
          <a:bodyPr spcFirstLastPara="1" wrap="none" lIns="0" tIns="0" rIns="0" bIns="0" numCol="1" rtlCol="0">
            <a:prstTxWarp prst="textArchDown">
              <a:avLst>
                <a:gd name="adj" fmla="val 3145882"/>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FFFFFF"/>
                </a:solidFill>
                <a:effectLst/>
                <a:uLnTx/>
                <a:uFillTx/>
                <a:latin typeface="Segoe UI"/>
                <a:ea typeface="+mn-ea"/>
                <a:cs typeface="+mn-cs"/>
              </a:rPr>
              <a:t>Find LLMs</a:t>
            </a:r>
          </a:p>
        </p:txBody>
      </p:sp>
      <p:sp>
        <p:nvSpPr>
          <p:cNvPr id="16" name="ADVANCE PROJECT">
            <a:extLst>
              <a:ext uri="{FF2B5EF4-FFF2-40B4-BE49-F238E27FC236}">
                <a16:creationId xmlns:a16="http://schemas.microsoft.com/office/drawing/2014/main" id="{95991F4A-D6EA-2C24-9F72-405D38BA9F00}"/>
              </a:ext>
            </a:extLst>
          </p:cNvPr>
          <p:cNvSpPr txBox="1"/>
          <p:nvPr/>
        </p:nvSpPr>
        <p:spPr>
          <a:xfrm>
            <a:off x="3066715" y="1670585"/>
            <a:ext cx="2474951" cy="1222996"/>
          </a:xfrm>
          <a:prstGeom prst="ellipse">
            <a:avLst/>
          </a:prstGeom>
          <a:noFill/>
        </p:spPr>
        <p:txBody>
          <a:bodyPr wrap="none" rtlCol="0">
            <a:prstTxWarp prst="textArchUp">
              <a:avLst>
                <a:gd name="adj" fmla="val 12451684"/>
              </a:avLst>
            </a:prstTxWarp>
            <a:spAutoFit/>
          </a:bodyPr>
          <a:lstStyle/>
          <a:p>
            <a:pPr marL="0" marR="0" lvl="0" indent="0" algn="ctr" defTabSz="725629"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32" normalizeH="0" baseline="0" noProof="0">
                <a:ln w="3175">
                  <a:noFill/>
                </a:ln>
                <a:solidFill>
                  <a:srgbClr val="000000"/>
                </a:solidFill>
                <a:effectLst/>
                <a:uLnTx/>
                <a:uFillTx/>
                <a:latin typeface="Segoe UI"/>
                <a:ea typeface="+mn-ea"/>
                <a:cs typeface="Segoe Sans Text Semibold" pitchFamily="2" charset="0"/>
              </a:rPr>
              <a:t>ADVANCE PROJECT </a:t>
            </a:r>
          </a:p>
        </p:txBody>
      </p:sp>
      <p:sp>
        <p:nvSpPr>
          <p:cNvPr id="17" name="Inner &gt; Middle" descr="Arrow pointing right">
            <a:extLst>
              <a:ext uri="{FF2B5EF4-FFF2-40B4-BE49-F238E27FC236}">
                <a16:creationId xmlns:a16="http://schemas.microsoft.com/office/drawing/2014/main" id="{09C75964-0E07-72D4-67DC-0FE3DA3E647B}"/>
              </a:ext>
            </a:extLst>
          </p:cNvPr>
          <p:cNvSpPr>
            <a:spLocks noChangeAspect="1"/>
          </p:cNvSpPr>
          <p:nvPr/>
        </p:nvSpPr>
        <p:spPr>
          <a:xfrm flipV="1">
            <a:off x="2590682" y="2010767"/>
            <a:ext cx="3353514" cy="3353513"/>
          </a:xfrm>
          <a:prstGeom prst="arc">
            <a:avLst>
              <a:gd name="adj1" fmla="val 3386817"/>
              <a:gd name="adj2" fmla="val 8158903"/>
            </a:avLst>
          </a:prstGeom>
          <a:ln w="15875" cap="rnd">
            <a:solidFill>
              <a:schemeClr val="accent6"/>
            </a:solidFill>
            <a:prstDash val="sysDot"/>
            <a:headEnd type="arrow"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1" i="0" u="none" strike="noStrike" kern="1200" cap="none" spc="0" normalizeH="0" baseline="0" noProof="0">
              <a:ln>
                <a:noFill/>
              </a:ln>
              <a:noFill/>
              <a:effectLst/>
              <a:uLnTx/>
              <a:uFillTx/>
              <a:latin typeface="Segoe Sans Text Semibold" pitchFamily="2" charset="0"/>
              <a:ea typeface="+mn-ea"/>
              <a:cs typeface="+mn-cs"/>
            </a:endParaRPr>
          </a:p>
        </p:txBody>
      </p:sp>
      <p:sp>
        <p:nvSpPr>
          <p:cNvPr id="8" name="TextBox 7">
            <a:extLst>
              <a:ext uri="{FF2B5EF4-FFF2-40B4-BE49-F238E27FC236}">
                <a16:creationId xmlns:a16="http://schemas.microsoft.com/office/drawing/2014/main" id="{CF9D8F48-708C-F7C2-4F5A-F16CAB261197}"/>
              </a:ext>
            </a:extLst>
          </p:cNvPr>
          <p:cNvSpPr txBox="1"/>
          <p:nvPr/>
        </p:nvSpPr>
        <p:spPr>
          <a:xfrm>
            <a:off x="4962304" y="3593525"/>
            <a:ext cx="1876126" cy="366658"/>
          </a:xfrm>
          <a:prstGeom prst="rect">
            <a:avLst/>
          </a:prstGeom>
          <a:noFill/>
        </p:spPr>
        <p:txBody>
          <a:bodyPr wrap="square" lIns="58312" tIns="29156" rIns="58312" bIns="29156" rtlCol="0" anchor="t">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srgbClr val="000000"/>
                </a:solidFill>
                <a:effectLst/>
                <a:uLnTx/>
                <a:uFillTx/>
                <a:latin typeface="Segoe UI Semibold"/>
                <a:ea typeface="+mn-ea"/>
                <a:cs typeface="+mn-cs"/>
              </a:rPr>
              <a:t>Customize</a:t>
            </a:r>
            <a:endParaRPr kumimoji="0" lang="en-GB" sz="2800" b="0" i="0" u="none" strike="noStrike" kern="1200" cap="none" spc="0" normalizeH="0" baseline="0" noProof="0">
              <a:ln>
                <a:noFill/>
              </a:ln>
              <a:solidFill>
                <a:srgbClr val="000000"/>
              </a:solidFill>
              <a:effectLst/>
              <a:uLnTx/>
              <a:uFillTx/>
              <a:latin typeface="Segoe UI Semibold"/>
              <a:ea typeface="+mn-ea"/>
              <a:cs typeface="+mn-cs"/>
            </a:endParaRPr>
          </a:p>
        </p:txBody>
      </p:sp>
      <p:sp>
        <p:nvSpPr>
          <p:cNvPr id="29" name="Circle: Hollow 28">
            <a:extLst>
              <a:ext uri="{FF2B5EF4-FFF2-40B4-BE49-F238E27FC236}">
                <a16:creationId xmlns:a16="http://schemas.microsoft.com/office/drawing/2014/main" id="{187D5C2E-AC13-1568-6E89-07F25B5369B9}"/>
              </a:ext>
              <a:ext uri="{C183D7F6-B498-43B3-948B-1728B52AA6E4}">
                <adec:decorative xmlns:adec="http://schemas.microsoft.com/office/drawing/2017/decorative" val="1"/>
              </a:ext>
            </a:extLst>
          </p:cNvPr>
          <p:cNvSpPr/>
          <p:nvPr/>
        </p:nvSpPr>
        <p:spPr bwMode="auto">
          <a:xfrm>
            <a:off x="4365549" y="2242036"/>
            <a:ext cx="3069637" cy="3069637"/>
          </a:xfrm>
          <a:prstGeom prst="donut">
            <a:avLst>
              <a:gd name="adj" fmla="val 9798"/>
            </a:avLst>
          </a:prstGeom>
          <a:gradFill flip="none" rotWithShape="1">
            <a:gsLst>
              <a:gs pos="3358">
                <a:srgbClr val="0078D4"/>
              </a:gs>
              <a:gs pos="100000">
                <a:srgbClr val="B85CBC"/>
              </a:gs>
            </a:gsLst>
            <a:lin ang="18900000" scaled="1"/>
            <a:tileRect/>
          </a:gradFill>
          <a:ln>
            <a:noFill/>
            <a:headEnd type="none" w="med" len="med"/>
            <a:tailEnd type="none" w="med" len="med"/>
          </a:ln>
          <a:effectLst>
            <a:outerShdw blurRad="63500" dist="381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r" defTabSz="932472" rtl="1"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Sans Text" pitchFamily="2" charset="0"/>
              <a:ea typeface="+mn-ea"/>
              <a:cs typeface="Segoe Sans Text" pitchFamily="2" charset="0"/>
            </a:endParaRPr>
          </a:p>
        </p:txBody>
      </p:sp>
      <p:sp>
        <p:nvSpPr>
          <p:cNvPr id="34" name="Retrieval Augmented Generation">
            <a:extLst>
              <a:ext uri="{FF2B5EF4-FFF2-40B4-BE49-F238E27FC236}">
                <a16:creationId xmlns:a16="http://schemas.microsoft.com/office/drawing/2014/main" id="{9876B9C2-C529-766B-64DB-EE45D2F7A257}"/>
              </a:ext>
            </a:extLst>
          </p:cNvPr>
          <p:cNvSpPr txBox="1"/>
          <p:nvPr/>
        </p:nvSpPr>
        <p:spPr>
          <a:xfrm rot="18283549">
            <a:off x="3875109" y="1946580"/>
            <a:ext cx="3856145" cy="3551602"/>
          </a:xfrm>
          <a:prstGeom prst="ellipse">
            <a:avLst/>
          </a:prstGeom>
          <a:noFill/>
        </p:spPr>
        <p:txBody>
          <a:bodyPr spcFirstLastPara="1" wrap="none" lIns="0" tIns="0" rIns="0" bIns="0" numCol="1" rtlCol="0">
            <a:prstTxWarp prst="textArchUp">
              <a:avLst>
                <a:gd name="adj" fmla="val 11778287"/>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FFFFFF"/>
                </a:solidFill>
                <a:effectLst/>
                <a:uLnTx/>
                <a:uFillTx/>
                <a:latin typeface="Segoe UI"/>
                <a:ea typeface="+mn-ea"/>
                <a:cs typeface="+mn-cs"/>
              </a:rPr>
              <a:t>Retrieval Augmented Generation</a:t>
            </a:r>
          </a:p>
        </p:txBody>
      </p:sp>
      <p:sp>
        <p:nvSpPr>
          <p:cNvPr id="32" name="Exception Handling">
            <a:extLst>
              <a:ext uri="{FF2B5EF4-FFF2-40B4-BE49-F238E27FC236}">
                <a16:creationId xmlns:a16="http://schemas.microsoft.com/office/drawing/2014/main" id="{3BC4CD49-A3F0-AC76-6268-ED64C3395AF0}"/>
              </a:ext>
            </a:extLst>
          </p:cNvPr>
          <p:cNvSpPr txBox="1"/>
          <p:nvPr/>
        </p:nvSpPr>
        <p:spPr>
          <a:xfrm rot="2493209">
            <a:off x="4442839" y="3510201"/>
            <a:ext cx="2001981" cy="1505454"/>
          </a:xfrm>
          <a:prstGeom prst="rect">
            <a:avLst/>
          </a:prstGeom>
          <a:noFill/>
        </p:spPr>
        <p:txBody>
          <a:bodyPr spcFirstLastPara="1" wrap="none" lIns="0" tIns="0" rIns="0" bIns="0" numCol="1" rtlCol="0">
            <a:prstTxWarp prst="textArchDown">
              <a:avLst>
                <a:gd name="adj" fmla="val 566105"/>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Exception Handling</a:t>
            </a:r>
          </a:p>
        </p:txBody>
      </p:sp>
      <p:sp>
        <p:nvSpPr>
          <p:cNvPr id="31" name="Evaluation">
            <a:extLst>
              <a:ext uri="{FF2B5EF4-FFF2-40B4-BE49-F238E27FC236}">
                <a16:creationId xmlns:a16="http://schemas.microsoft.com/office/drawing/2014/main" id="{C4F24574-9EA5-52A4-168C-153159004230}"/>
              </a:ext>
            </a:extLst>
          </p:cNvPr>
          <p:cNvSpPr txBox="1"/>
          <p:nvPr/>
        </p:nvSpPr>
        <p:spPr>
          <a:xfrm rot="19105265">
            <a:off x="5326558" y="3747589"/>
            <a:ext cx="2132936" cy="1505454"/>
          </a:xfrm>
          <a:prstGeom prst="ellipse">
            <a:avLst/>
          </a:prstGeom>
          <a:noFill/>
        </p:spPr>
        <p:txBody>
          <a:bodyPr spcFirstLastPara="1" wrap="none" lIns="0" tIns="0" rIns="0" bIns="0" numCol="1" rtlCol="0">
            <a:prstTxWarp prst="textArchDown">
              <a:avLst>
                <a:gd name="adj" fmla="val 3540258"/>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Evaluation</a:t>
            </a:r>
          </a:p>
        </p:txBody>
      </p:sp>
      <p:sp>
        <p:nvSpPr>
          <p:cNvPr id="14" name="PREPARE FOR APP DEPLOYMENT">
            <a:extLst>
              <a:ext uri="{FF2B5EF4-FFF2-40B4-BE49-F238E27FC236}">
                <a16:creationId xmlns:a16="http://schemas.microsoft.com/office/drawing/2014/main" id="{C0996BF7-24A2-C12B-6AEB-B42DD8DC5973}"/>
              </a:ext>
            </a:extLst>
          </p:cNvPr>
          <p:cNvSpPr txBox="1"/>
          <p:nvPr/>
        </p:nvSpPr>
        <p:spPr>
          <a:xfrm>
            <a:off x="5667552" y="1412369"/>
            <a:ext cx="3943516" cy="2744172"/>
          </a:xfrm>
          <a:prstGeom prst="ellipse">
            <a:avLst/>
          </a:prstGeom>
          <a:noFill/>
        </p:spPr>
        <p:txBody>
          <a:bodyPr wrap="none" rtlCol="0">
            <a:prstTxWarp prst="textArchUp">
              <a:avLst>
                <a:gd name="adj" fmla="val 12655355"/>
              </a:avLst>
            </a:prstTxWarp>
            <a:spAutoFit/>
          </a:bodyPr>
          <a:lstStyle/>
          <a:p>
            <a:pPr marL="0" marR="0" lvl="0" indent="0" algn="ctr" defTabSz="725629"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32" normalizeH="0" baseline="0" noProof="0">
                <a:ln w="3175">
                  <a:noFill/>
                </a:ln>
                <a:solidFill>
                  <a:srgbClr val="000000"/>
                </a:solidFill>
                <a:effectLst/>
                <a:uLnTx/>
                <a:uFillTx/>
                <a:latin typeface="Segoe UI"/>
                <a:ea typeface="+mn-ea"/>
                <a:cs typeface="Segoe Sans Text Semibold" pitchFamily="2" charset="0"/>
              </a:rPr>
              <a:t>PREPARE FOR APP DEPLOYMENT</a:t>
            </a:r>
            <a:endParaRPr kumimoji="0" lang="en-US" sz="1000" b="0" i="0" u="sng" strike="noStrike" kern="1200" cap="none" spc="32" normalizeH="0" baseline="0" noProof="0">
              <a:ln w="3175">
                <a:noFill/>
              </a:ln>
              <a:solidFill>
                <a:srgbClr val="000000"/>
              </a:solidFill>
              <a:effectLst/>
              <a:uLnTx/>
              <a:uFillTx/>
              <a:latin typeface="Segoe UI"/>
              <a:ea typeface="+mn-ea"/>
              <a:cs typeface="Segoe Sans Text Semibold" pitchFamily="2" charset="0"/>
            </a:endParaRPr>
          </a:p>
        </p:txBody>
      </p:sp>
      <p:sp>
        <p:nvSpPr>
          <p:cNvPr id="15" name="Inner &gt; Middle" descr="Arrow pointing right">
            <a:extLst>
              <a:ext uri="{FF2B5EF4-FFF2-40B4-BE49-F238E27FC236}">
                <a16:creationId xmlns:a16="http://schemas.microsoft.com/office/drawing/2014/main" id="{17F4C9F2-36CD-19F0-399D-C5E5CFDF6DD1}"/>
              </a:ext>
            </a:extLst>
          </p:cNvPr>
          <p:cNvSpPr>
            <a:spLocks noChangeAspect="1"/>
          </p:cNvSpPr>
          <p:nvPr/>
        </p:nvSpPr>
        <p:spPr>
          <a:xfrm flipV="1">
            <a:off x="5816067" y="2010767"/>
            <a:ext cx="3608275" cy="3608274"/>
          </a:xfrm>
          <a:prstGeom prst="arc">
            <a:avLst>
              <a:gd name="adj1" fmla="val 3543377"/>
              <a:gd name="adj2" fmla="val 7291010"/>
            </a:avLst>
          </a:prstGeom>
          <a:ln w="15875" cap="rnd">
            <a:solidFill>
              <a:schemeClr val="accent6"/>
            </a:solidFill>
            <a:prstDash val="sysDot"/>
            <a:headEnd type="arrow"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1" i="0" u="none" strike="noStrike" kern="1200" cap="none" spc="0" normalizeH="0" baseline="0" noProof="0">
              <a:ln>
                <a:noFill/>
              </a:ln>
              <a:noFill/>
              <a:effectLst/>
              <a:uLnTx/>
              <a:uFillTx/>
              <a:latin typeface="Segoe Sans Text Semibold" pitchFamily="2" charset="0"/>
              <a:ea typeface="+mn-ea"/>
              <a:cs typeface="+mn-cs"/>
            </a:endParaRPr>
          </a:p>
        </p:txBody>
      </p:sp>
      <p:sp>
        <p:nvSpPr>
          <p:cNvPr id="4" name="Circle: Hollow 3">
            <a:extLst>
              <a:ext uri="{FF2B5EF4-FFF2-40B4-BE49-F238E27FC236}">
                <a16:creationId xmlns:a16="http://schemas.microsoft.com/office/drawing/2014/main" id="{37049C0A-3A5B-2F4C-CCEB-8BE650D68C42}"/>
              </a:ext>
              <a:ext uri="{C183D7F6-B498-43B3-948B-1728B52AA6E4}">
                <adec:decorative xmlns:adec="http://schemas.microsoft.com/office/drawing/2017/decorative" val="1"/>
              </a:ext>
            </a:extLst>
          </p:cNvPr>
          <p:cNvSpPr/>
          <p:nvPr/>
        </p:nvSpPr>
        <p:spPr bwMode="auto">
          <a:xfrm>
            <a:off x="7866619" y="2072363"/>
            <a:ext cx="3408982" cy="3408982"/>
          </a:xfrm>
          <a:prstGeom prst="donut">
            <a:avLst>
              <a:gd name="adj" fmla="val 9798"/>
            </a:avLst>
          </a:prstGeom>
          <a:gradFill flip="none" rotWithShape="1">
            <a:gsLst>
              <a:gs pos="0">
                <a:srgbClr val="0A6BBA"/>
              </a:gs>
              <a:gs pos="100000">
                <a:srgbClr val="318581"/>
              </a:gs>
            </a:gsLst>
            <a:path path="circle">
              <a:fillToRect l="100000" t="100000"/>
            </a:path>
            <a:tileRect r="-100000" b="-100000"/>
          </a:gradFill>
          <a:ln w="63897" cap="flat">
            <a:noFill/>
            <a:prstDash val="solid"/>
            <a:miter/>
          </a:ln>
          <a:effectLst>
            <a:outerShdw blurRad="63500" dist="38100" dir="2700000" algn="tl" rotWithShape="0">
              <a:prstClr val="black">
                <a:alpha val="2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Segoe Sans Text" pitchFamily="2" charset="0"/>
              <a:ea typeface="+mn-ea"/>
              <a:cs typeface="+mn-cs"/>
            </a:endParaRPr>
          </a:p>
        </p:txBody>
      </p:sp>
      <p:sp>
        <p:nvSpPr>
          <p:cNvPr id="7" name="TextBox 6">
            <a:extLst>
              <a:ext uri="{FF2B5EF4-FFF2-40B4-BE49-F238E27FC236}">
                <a16:creationId xmlns:a16="http://schemas.microsoft.com/office/drawing/2014/main" id="{36465DB7-1746-4CEB-603D-E36171294EF2}"/>
              </a:ext>
            </a:extLst>
          </p:cNvPr>
          <p:cNvSpPr txBox="1"/>
          <p:nvPr/>
        </p:nvSpPr>
        <p:spPr>
          <a:xfrm>
            <a:off x="8560909" y="3593525"/>
            <a:ext cx="2020402" cy="366658"/>
          </a:xfrm>
          <a:prstGeom prst="rect">
            <a:avLst/>
          </a:prstGeom>
          <a:noFill/>
        </p:spPr>
        <p:txBody>
          <a:bodyPr wrap="square" lIns="58312" tIns="29156" rIns="58312" bIns="29156" rtlCol="0">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srgbClr val="000000"/>
                </a:solidFill>
                <a:effectLst/>
                <a:uLnTx/>
                <a:uFillTx/>
                <a:latin typeface="Segoe UI Semibold"/>
                <a:ea typeface="+mn-ea"/>
                <a:cs typeface="+mn-cs"/>
              </a:rPr>
              <a:t>Manage</a:t>
            </a:r>
            <a:endParaRPr kumimoji="0" lang="en-GB" sz="2800" b="0" i="0" u="none" strike="noStrike" kern="1200" cap="none" spc="0" normalizeH="0" baseline="0" noProof="0">
              <a:ln>
                <a:noFill/>
              </a:ln>
              <a:solidFill>
                <a:srgbClr val="000000"/>
              </a:solidFill>
              <a:effectLst/>
              <a:uLnTx/>
              <a:uFillTx/>
              <a:latin typeface="Segoe UI Semibold"/>
              <a:ea typeface="+mn-ea"/>
              <a:cs typeface="+mn-cs"/>
            </a:endParaRPr>
          </a:p>
        </p:txBody>
      </p:sp>
      <p:sp>
        <p:nvSpPr>
          <p:cNvPr id="22" name="Quota and cost management">
            <a:extLst>
              <a:ext uri="{FF2B5EF4-FFF2-40B4-BE49-F238E27FC236}">
                <a16:creationId xmlns:a16="http://schemas.microsoft.com/office/drawing/2014/main" id="{58A14D7E-1F97-91D6-1373-F3943AFDE8E1}"/>
              </a:ext>
            </a:extLst>
          </p:cNvPr>
          <p:cNvSpPr txBox="1"/>
          <p:nvPr/>
        </p:nvSpPr>
        <p:spPr>
          <a:xfrm rot="20693435">
            <a:off x="7900481" y="2008779"/>
            <a:ext cx="2866241" cy="1794748"/>
          </a:xfrm>
          <a:prstGeom prst="ellipse">
            <a:avLst/>
          </a:prstGeom>
          <a:noFill/>
        </p:spPr>
        <p:txBody>
          <a:bodyPr spcFirstLastPara="1" wrap="none" lIns="0" tIns="0" rIns="0" bIns="0" numCol="1" rtlCol="0">
            <a:prstTxWarp prst="textArchUp">
              <a:avLst>
                <a:gd name="adj" fmla="val 12266629"/>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FFFFFF"/>
                </a:solidFill>
                <a:effectLst/>
                <a:uLnTx/>
                <a:uFillTx/>
                <a:latin typeface="Segoe UI"/>
                <a:ea typeface="+mn-ea"/>
                <a:cs typeface="+mn-cs"/>
              </a:rPr>
              <a:t>Quota and cost management</a:t>
            </a:r>
          </a:p>
        </p:txBody>
      </p:sp>
      <p:sp>
        <p:nvSpPr>
          <p:cNvPr id="27" name="Monitoring">
            <a:extLst>
              <a:ext uri="{FF2B5EF4-FFF2-40B4-BE49-F238E27FC236}">
                <a16:creationId xmlns:a16="http://schemas.microsoft.com/office/drawing/2014/main" id="{A0A31E14-2189-5E16-86D2-17E675BDD6B1}"/>
              </a:ext>
            </a:extLst>
          </p:cNvPr>
          <p:cNvSpPr txBox="1"/>
          <p:nvPr/>
        </p:nvSpPr>
        <p:spPr>
          <a:xfrm rot="3640882">
            <a:off x="9727319" y="2836738"/>
            <a:ext cx="1634732" cy="926743"/>
          </a:xfrm>
          <a:prstGeom prst="rect">
            <a:avLst/>
          </a:prstGeom>
          <a:noFill/>
        </p:spPr>
        <p:txBody>
          <a:bodyPr spcFirstLastPara="1" wrap="none" lIns="0" tIns="0" rIns="0" bIns="0" numCol="1" rtlCol="0">
            <a:prstTxWarp prst="textArchUp">
              <a:avLst>
                <a:gd name="adj" fmla="val 13736279"/>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FFFFFF"/>
                </a:solidFill>
                <a:effectLst/>
                <a:uLnTx/>
                <a:uFillTx/>
                <a:latin typeface="Segoe UI"/>
                <a:ea typeface="+mn-ea"/>
                <a:cs typeface="+mn-cs"/>
              </a:rPr>
              <a:t>Monitoring</a:t>
            </a:r>
          </a:p>
        </p:txBody>
      </p:sp>
      <p:sp>
        <p:nvSpPr>
          <p:cNvPr id="35" name="Content Filtering">
            <a:extLst>
              <a:ext uri="{FF2B5EF4-FFF2-40B4-BE49-F238E27FC236}">
                <a16:creationId xmlns:a16="http://schemas.microsoft.com/office/drawing/2014/main" id="{0347BA57-17C5-8EF3-9519-69A63DA374D8}"/>
              </a:ext>
            </a:extLst>
          </p:cNvPr>
          <p:cNvSpPr txBox="1"/>
          <p:nvPr/>
        </p:nvSpPr>
        <p:spPr>
          <a:xfrm rot="18408706">
            <a:off x="9817449" y="4162356"/>
            <a:ext cx="1433724" cy="730998"/>
          </a:xfrm>
          <a:prstGeom prst="rect">
            <a:avLst/>
          </a:prstGeom>
          <a:noFill/>
        </p:spPr>
        <p:txBody>
          <a:bodyPr spcFirstLastPara="1" wrap="none" lIns="0" tIns="0" rIns="0" bIns="0" numCol="1" rtlCol="0">
            <a:prstTxWarp prst="textArchDown">
              <a:avLst>
                <a:gd name="adj" fmla="val 757007"/>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FFFFFF"/>
                </a:solidFill>
                <a:effectLst/>
                <a:uLnTx/>
                <a:uFillTx/>
                <a:latin typeface="Segoe UI"/>
                <a:ea typeface="+mn-ea"/>
                <a:cs typeface="+mn-cs"/>
              </a:rPr>
              <a:t>Protect &amp; govern</a:t>
            </a:r>
          </a:p>
        </p:txBody>
      </p:sp>
      <p:sp>
        <p:nvSpPr>
          <p:cNvPr id="26" name="Content Filtering">
            <a:extLst>
              <a:ext uri="{FF2B5EF4-FFF2-40B4-BE49-F238E27FC236}">
                <a16:creationId xmlns:a16="http://schemas.microsoft.com/office/drawing/2014/main" id="{9E2F92FA-E7E5-80BD-EA3E-A6AC4D9CFBF5}"/>
              </a:ext>
            </a:extLst>
          </p:cNvPr>
          <p:cNvSpPr txBox="1"/>
          <p:nvPr/>
        </p:nvSpPr>
        <p:spPr>
          <a:xfrm rot="1034379">
            <a:off x="8511282" y="4550158"/>
            <a:ext cx="1433724" cy="730998"/>
          </a:xfrm>
          <a:prstGeom prst="rect">
            <a:avLst/>
          </a:prstGeom>
          <a:noFill/>
        </p:spPr>
        <p:txBody>
          <a:bodyPr spcFirstLastPara="1" wrap="none" lIns="0" tIns="0" rIns="0" bIns="0" numCol="1" rtlCol="0">
            <a:prstTxWarp prst="textArchDown">
              <a:avLst>
                <a:gd name="adj" fmla="val 757007"/>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FFFFFF"/>
                </a:solidFill>
                <a:effectLst/>
                <a:uLnTx/>
                <a:uFillTx/>
                <a:latin typeface="Segoe UI"/>
                <a:ea typeface="+mn-ea"/>
                <a:cs typeface="+mn-cs"/>
              </a:rPr>
              <a:t>Content Filtering</a:t>
            </a:r>
          </a:p>
        </p:txBody>
      </p:sp>
      <p:sp>
        <p:nvSpPr>
          <p:cNvPr id="21" name="Deploy LLM App/UI">
            <a:extLst>
              <a:ext uri="{FF2B5EF4-FFF2-40B4-BE49-F238E27FC236}">
                <a16:creationId xmlns:a16="http://schemas.microsoft.com/office/drawing/2014/main" id="{51F2E5A0-C18C-C435-8D4E-6CBE5AB53686}"/>
              </a:ext>
            </a:extLst>
          </p:cNvPr>
          <p:cNvSpPr txBox="1"/>
          <p:nvPr/>
        </p:nvSpPr>
        <p:spPr>
          <a:xfrm rot="16200000">
            <a:off x="7756095" y="3161594"/>
            <a:ext cx="1718641" cy="1139331"/>
          </a:xfrm>
          <a:prstGeom prst="rect">
            <a:avLst/>
          </a:prstGeom>
          <a:noFill/>
        </p:spPr>
        <p:txBody>
          <a:bodyPr spcFirstLastPara="1" wrap="none" lIns="0" tIns="0" rIns="0" bIns="0" numCol="1" rtlCol="0">
            <a:prstTxWarp prst="textArchUp">
              <a:avLst>
                <a:gd name="adj" fmla="val 13381218"/>
              </a:avLst>
            </a:prstTxWarp>
            <a:spAutoFit/>
          </a:bodyPr>
          <a:lstStyle/>
          <a:p>
            <a:pPr marL="0" marR="0" lvl="0" indent="0" algn="ctr" defTabSz="740495"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FFFFFF"/>
                </a:solidFill>
                <a:effectLst/>
                <a:uLnTx/>
                <a:uFillTx/>
                <a:latin typeface="Segoe UI"/>
                <a:ea typeface="+mn-ea"/>
                <a:cs typeface="+mn-cs"/>
              </a:rPr>
              <a:t>Deploy LLM App/UI</a:t>
            </a:r>
          </a:p>
        </p:txBody>
      </p:sp>
      <p:sp>
        <p:nvSpPr>
          <p:cNvPr id="30" name="SEND FEEDBACK">
            <a:extLst>
              <a:ext uri="{FF2B5EF4-FFF2-40B4-BE49-F238E27FC236}">
                <a16:creationId xmlns:a16="http://schemas.microsoft.com/office/drawing/2014/main" id="{9CE4827F-F859-B0F1-F385-C546A2EE68A3}"/>
              </a:ext>
            </a:extLst>
          </p:cNvPr>
          <p:cNvSpPr txBox="1"/>
          <p:nvPr/>
        </p:nvSpPr>
        <p:spPr>
          <a:xfrm>
            <a:off x="6706132" y="5082225"/>
            <a:ext cx="1954438" cy="783090"/>
          </a:xfrm>
          <a:prstGeom prst="rect">
            <a:avLst/>
          </a:prstGeom>
          <a:noFill/>
          <a:extLst>
            <a:ext uri="{909E8E84-426E-40DD-AFC4-6F175D3DCCD1}">
              <a14:hiddenFill xmlns:a14="http://schemas.microsoft.com/office/drawing/2010/main">
                <a:solidFill>
                  <a:srgbClr val="FFFFFF"/>
                </a:solidFill>
              </a14:hiddenFill>
            </a:ext>
          </a:extLst>
        </p:spPr>
        <p:txBody>
          <a:bodyPr wrap="none" rtlCol="0">
            <a:prstTxWarp prst="textArchDown">
              <a:avLst>
                <a:gd name="adj" fmla="val 1663301"/>
              </a:avLst>
            </a:prstTxWarp>
            <a:spAutoFit/>
          </a:bodyPr>
          <a:lstStyle/>
          <a:p>
            <a:pPr marL="0" marR="0" lvl="0" indent="0" algn="ctr" defTabSz="725629"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32" normalizeH="0" baseline="0" noProof="0">
                <a:ln w="3175">
                  <a:noFill/>
                </a:ln>
                <a:solidFill>
                  <a:srgbClr val="000000"/>
                </a:solidFill>
                <a:effectLst/>
                <a:uLnTx/>
                <a:uFillTx/>
                <a:latin typeface="Segoe UI"/>
                <a:ea typeface="+mn-ea"/>
                <a:cs typeface="Segoe Sans Text Semibold" pitchFamily="2" charset="0"/>
              </a:rPr>
              <a:t>SEND FEEDBACK </a:t>
            </a:r>
          </a:p>
        </p:txBody>
      </p:sp>
      <p:sp>
        <p:nvSpPr>
          <p:cNvPr id="13" name="Inner &gt; Middle" descr="Arrow pointing left">
            <a:extLst>
              <a:ext uri="{FF2B5EF4-FFF2-40B4-BE49-F238E27FC236}">
                <a16:creationId xmlns:a16="http://schemas.microsoft.com/office/drawing/2014/main" id="{91348085-F9AD-93EA-F7B7-A728B6730621}"/>
              </a:ext>
            </a:extLst>
          </p:cNvPr>
          <p:cNvSpPr>
            <a:spLocks noChangeAspect="1"/>
          </p:cNvSpPr>
          <p:nvPr/>
        </p:nvSpPr>
        <p:spPr>
          <a:xfrm flipH="1">
            <a:off x="5898089" y="2044029"/>
            <a:ext cx="3608275" cy="3608274"/>
          </a:xfrm>
          <a:prstGeom prst="arc">
            <a:avLst>
              <a:gd name="adj1" fmla="val 3129949"/>
              <a:gd name="adj2" fmla="val 7539487"/>
            </a:avLst>
          </a:prstGeom>
          <a:ln w="15875" cap="rnd">
            <a:solidFill>
              <a:schemeClr val="accent6"/>
            </a:solidFill>
            <a:prstDash val="sysDot"/>
            <a:headEnd type="arrow"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1" i="0" u="none" strike="noStrike" kern="1200" cap="none" spc="0" normalizeH="0" baseline="0" noProof="0">
              <a:ln>
                <a:noFill/>
              </a:ln>
              <a:noFill/>
              <a:effectLst/>
              <a:uLnTx/>
              <a:uFillTx/>
              <a:latin typeface="Segoe Sans Text Semibold" pitchFamily="2" charset="0"/>
              <a:ea typeface="+mn-ea"/>
              <a:cs typeface="+mn-cs"/>
            </a:endParaRPr>
          </a:p>
        </p:txBody>
      </p:sp>
      <p:sp>
        <p:nvSpPr>
          <p:cNvPr id="23" name="REVERT PROJECT">
            <a:extLst>
              <a:ext uri="{FF2B5EF4-FFF2-40B4-BE49-F238E27FC236}">
                <a16:creationId xmlns:a16="http://schemas.microsoft.com/office/drawing/2014/main" id="{1C61B7FB-C451-D89A-DD6C-045EE703F5DA}"/>
              </a:ext>
            </a:extLst>
          </p:cNvPr>
          <p:cNvSpPr txBox="1"/>
          <p:nvPr/>
        </p:nvSpPr>
        <p:spPr>
          <a:xfrm>
            <a:off x="3291770" y="4993658"/>
            <a:ext cx="1554321" cy="738205"/>
          </a:xfrm>
          <a:prstGeom prst="rect">
            <a:avLst/>
          </a:prstGeom>
          <a:noFill/>
        </p:spPr>
        <p:txBody>
          <a:bodyPr wrap="none" rtlCol="0">
            <a:prstTxWarp prst="textArchDown">
              <a:avLst>
                <a:gd name="adj" fmla="val 1375053"/>
              </a:avLst>
            </a:prstTxWarp>
            <a:spAutoFit/>
          </a:bodyPr>
          <a:lstStyle/>
          <a:p>
            <a:pPr marL="0" marR="0" lvl="0" indent="0" algn="ctr" defTabSz="725629"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32" normalizeH="0" baseline="0" noProof="0">
                <a:ln w="3175">
                  <a:noFill/>
                </a:ln>
                <a:solidFill>
                  <a:srgbClr val="000000"/>
                </a:solidFill>
                <a:effectLst/>
                <a:uLnTx/>
                <a:uFillTx/>
                <a:latin typeface="Segoe UI"/>
                <a:ea typeface="+mn-ea"/>
                <a:cs typeface="Segoe Sans Text Semibold" pitchFamily="2" charset="0"/>
              </a:rPr>
              <a:t>REVERT PROJECT</a:t>
            </a:r>
          </a:p>
        </p:txBody>
      </p:sp>
      <p:sp>
        <p:nvSpPr>
          <p:cNvPr id="25" name="Inner &gt; Middle" descr="Arrow pointing left">
            <a:extLst>
              <a:ext uri="{FF2B5EF4-FFF2-40B4-BE49-F238E27FC236}">
                <a16:creationId xmlns:a16="http://schemas.microsoft.com/office/drawing/2014/main" id="{83F7FF87-EBCB-627A-1F5D-DA77D9DC507C}"/>
              </a:ext>
            </a:extLst>
          </p:cNvPr>
          <p:cNvSpPr>
            <a:spLocks noChangeAspect="1"/>
          </p:cNvSpPr>
          <p:nvPr/>
        </p:nvSpPr>
        <p:spPr>
          <a:xfrm flipH="1">
            <a:off x="2349630" y="2018253"/>
            <a:ext cx="3441680" cy="3441679"/>
          </a:xfrm>
          <a:prstGeom prst="arc">
            <a:avLst>
              <a:gd name="adj1" fmla="val 2724268"/>
              <a:gd name="adj2" fmla="val 7557828"/>
            </a:avLst>
          </a:prstGeom>
          <a:ln w="15875" cap="rnd">
            <a:solidFill>
              <a:schemeClr val="accent6"/>
            </a:solidFill>
            <a:prstDash val="sysDot"/>
            <a:headEnd type="arrow"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1" i="0" u="none" strike="noStrike" kern="1200" cap="none" spc="0" normalizeH="0" baseline="0" noProof="0">
              <a:ln>
                <a:noFill/>
              </a:ln>
              <a:noFill/>
              <a:effectLst/>
              <a:uLnTx/>
              <a:uFillTx/>
              <a:latin typeface="Segoe Sans Text Semibold" pitchFamily="2" charset="0"/>
              <a:ea typeface="+mn-ea"/>
              <a:cs typeface="+mn-cs"/>
            </a:endParaRPr>
          </a:p>
        </p:txBody>
      </p:sp>
      <p:sp>
        <p:nvSpPr>
          <p:cNvPr id="24" name="Diamond 1042">
            <a:extLst>
              <a:ext uri="{FF2B5EF4-FFF2-40B4-BE49-F238E27FC236}">
                <a16:creationId xmlns:a16="http://schemas.microsoft.com/office/drawing/2014/main" id="{C5150E43-97E1-98B5-836A-E0BAF892F5DD}"/>
              </a:ext>
              <a:ext uri="{C183D7F6-B498-43B3-948B-1728B52AA6E4}">
                <adec:decorative xmlns:adec="http://schemas.microsoft.com/office/drawing/2017/decorative" val="1"/>
              </a:ext>
            </a:extLst>
          </p:cNvPr>
          <p:cNvSpPr/>
          <p:nvPr/>
        </p:nvSpPr>
        <p:spPr>
          <a:xfrm rot="8920766">
            <a:off x="2303844" y="2511555"/>
            <a:ext cx="369005" cy="465760"/>
          </a:xfrm>
          <a:custGeom>
            <a:avLst/>
            <a:gdLst>
              <a:gd name="connsiteX0" fmla="*/ 0 w 410212"/>
              <a:gd name="connsiteY0" fmla="*/ 205106 h 410212"/>
              <a:gd name="connsiteX1" fmla="*/ 205106 w 410212"/>
              <a:gd name="connsiteY1" fmla="*/ 0 h 410212"/>
              <a:gd name="connsiteX2" fmla="*/ 410212 w 410212"/>
              <a:gd name="connsiteY2" fmla="*/ 205106 h 410212"/>
              <a:gd name="connsiteX3" fmla="*/ 205106 w 410212"/>
              <a:gd name="connsiteY3" fmla="*/ 410212 h 410212"/>
              <a:gd name="connsiteX4" fmla="*/ 0 w 410212"/>
              <a:gd name="connsiteY4" fmla="*/ 205106 h 410212"/>
              <a:gd name="connsiteX0" fmla="*/ 0 w 205106"/>
              <a:gd name="connsiteY0" fmla="*/ 205106 h 410212"/>
              <a:gd name="connsiteX1" fmla="*/ 205106 w 205106"/>
              <a:gd name="connsiteY1" fmla="*/ 0 h 410212"/>
              <a:gd name="connsiteX2" fmla="*/ 155541 w 205106"/>
              <a:gd name="connsiteY2" fmla="*/ 204393 h 410212"/>
              <a:gd name="connsiteX3" fmla="*/ 205106 w 205106"/>
              <a:gd name="connsiteY3" fmla="*/ 410212 h 410212"/>
              <a:gd name="connsiteX4" fmla="*/ 0 w 205106"/>
              <a:gd name="connsiteY4" fmla="*/ 205106 h 410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106" h="410212">
                <a:moveTo>
                  <a:pt x="0" y="205106"/>
                </a:moveTo>
                <a:lnTo>
                  <a:pt x="205106" y="0"/>
                </a:lnTo>
                <a:lnTo>
                  <a:pt x="155541" y="204393"/>
                </a:lnTo>
                <a:lnTo>
                  <a:pt x="205106" y="410212"/>
                </a:lnTo>
                <a:lnTo>
                  <a:pt x="0" y="205106"/>
                </a:lnTo>
                <a:close/>
              </a:path>
            </a:pathLst>
          </a:custGeom>
          <a:solidFill>
            <a:schemeClr val="accent6">
              <a:lumMod val="75000"/>
            </a:schemeClr>
          </a:solidFill>
          <a:ln w="12700" cap="flat" cmpd="sng" algn="ctr">
            <a:noFill/>
            <a:prstDash val="solid"/>
            <a:miter lim="800000"/>
          </a:ln>
          <a:effectLst>
            <a:outerShdw blurRad="63500" dist="38100" dir="2700000" algn="ctr">
              <a:srgbClr val="000000">
                <a:alpha val="20000"/>
              </a:srgbClr>
            </a:outerShdw>
          </a:effectLst>
          <a:scene3d>
            <a:camera prst="orthographicFront">
              <a:rot lat="0" lon="0" rev="0"/>
            </a:camera>
            <a:lightRig rig="glow" dir="t">
              <a:rot lat="0" lon="0" rev="4800000"/>
            </a:lightRig>
          </a:scene3d>
          <a:sp3d prstMaterial="matte">
            <a:bevelT w="127000" h="63500"/>
          </a:sp3d>
        </p:spPr>
        <p:txBody>
          <a:bodyPr rtlCol="0" anchor="ctr"/>
          <a:lstStyle/>
          <a:p>
            <a:pPr marL="0" marR="0" lvl="0" indent="0" algn="ctr" defTabSz="530841" rtl="0" eaLnBrk="1" fontAlgn="auto" latinLnBrk="0" hangingPunct="1">
              <a:lnSpc>
                <a:spcPct val="100000"/>
              </a:lnSpc>
              <a:spcBef>
                <a:spcPts val="0"/>
              </a:spcBef>
              <a:spcAft>
                <a:spcPts val="0"/>
              </a:spcAft>
              <a:buClr>
                <a:srgbClr val="000000"/>
              </a:buClr>
              <a:buSzTx/>
              <a:buFontTx/>
              <a:buNone/>
              <a:tabLst/>
              <a:defRPr/>
            </a:pPr>
            <a:endParaRPr kumimoji="0" lang="en-US" sz="533" b="0" i="0" u="none" strike="noStrike" kern="0" cap="none" spc="0" normalizeH="0" baseline="0" noProof="0">
              <a:ln>
                <a:noFill/>
              </a:ln>
              <a:solidFill>
                <a:srgbClr val="FFFFFF"/>
              </a:solidFill>
              <a:effectLst/>
              <a:uLnTx/>
              <a:uFillTx/>
              <a:latin typeface="Segoe Sans Text" pitchFamily="2" charset="0"/>
              <a:ea typeface="+mn-ea"/>
              <a:cs typeface="Segoe Sans Text" pitchFamily="2" charset="0"/>
              <a:sym typeface="Arial"/>
            </a:endParaRPr>
          </a:p>
        </p:txBody>
      </p:sp>
      <p:sp>
        <p:nvSpPr>
          <p:cNvPr id="28" name="Diamond 1042">
            <a:extLst>
              <a:ext uri="{FF2B5EF4-FFF2-40B4-BE49-F238E27FC236}">
                <a16:creationId xmlns:a16="http://schemas.microsoft.com/office/drawing/2014/main" id="{3D9DFAD2-DAB4-E0C6-ACB3-5585FE767EF6}"/>
              </a:ext>
              <a:ext uri="{C183D7F6-B498-43B3-948B-1728B52AA6E4}">
                <adec:decorative xmlns:adec="http://schemas.microsoft.com/office/drawing/2017/decorative" val="1"/>
              </a:ext>
            </a:extLst>
          </p:cNvPr>
          <p:cNvSpPr/>
          <p:nvPr/>
        </p:nvSpPr>
        <p:spPr>
          <a:xfrm rot="12936910">
            <a:off x="10287839" y="2310080"/>
            <a:ext cx="369005" cy="465760"/>
          </a:xfrm>
          <a:custGeom>
            <a:avLst/>
            <a:gdLst>
              <a:gd name="connsiteX0" fmla="*/ 0 w 410212"/>
              <a:gd name="connsiteY0" fmla="*/ 205106 h 410212"/>
              <a:gd name="connsiteX1" fmla="*/ 205106 w 410212"/>
              <a:gd name="connsiteY1" fmla="*/ 0 h 410212"/>
              <a:gd name="connsiteX2" fmla="*/ 410212 w 410212"/>
              <a:gd name="connsiteY2" fmla="*/ 205106 h 410212"/>
              <a:gd name="connsiteX3" fmla="*/ 205106 w 410212"/>
              <a:gd name="connsiteY3" fmla="*/ 410212 h 410212"/>
              <a:gd name="connsiteX4" fmla="*/ 0 w 410212"/>
              <a:gd name="connsiteY4" fmla="*/ 205106 h 410212"/>
              <a:gd name="connsiteX0" fmla="*/ 0 w 205106"/>
              <a:gd name="connsiteY0" fmla="*/ 205106 h 410212"/>
              <a:gd name="connsiteX1" fmla="*/ 205106 w 205106"/>
              <a:gd name="connsiteY1" fmla="*/ 0 h 410212"/>
              <a:gd name="connsiteX2" fmla="*/ 155541 w 205106"/>
              <a:gd name="connsiteY2" fmla="*/ 204393 h 410212"/>
              <a:gd name="connsiteX3" fmla="*/ 205106 w 205106"/>
              <a:gd name="connsiteY3" fmla="*/ 410212 h 410212"/>
              <a:gd name="connsiteX4" fmla="*/ 0 w 205106"/>
              <a:gd name="connsiteY4" fmla="*/ 205106 h 410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106" h="410212">
                <a:moveTo>
                  <a:pt x="0" y="205106"/>
                </a:moveTo>
                <a:lnTo>
                  <a:pt x="205106" y="0"/>
                </a:lnTo>
                <a:lnTo>
                  <a:pt x="155541" y="204393"/>
                </a:lnTo>
                <a:lnTo>
                  <a:pt x="205106" y="410212"/>
                </a:lnTo>
                <a:lnTo>
                  <a:pt x="0" y="205106"/>
                </a:lnTo>
                <a:close/>
              </a:path>
            </a:pathLst>
          </a:custGeom>
          <a:solidFill>
            <a:schemeClr val="accent6">
              <a:lumMod val="75000"/>
            </a:schemeClr>
          </a:solidFill>
          <a:ln w="12700" cap="flat" cmpd="sng" algn="ctr">
            <a:noFill/>
            <a:prstDash val="solid"/>
            <a:miter lim="800000"/>
          </a:ln>
          <a:effectLst>
            <a:outerShdw blurRad="63500" dist="38100" dir="2700000" algn="ctr">
              <a:srgbClr val="000000">
                <a:alpha val="20000"/>
              </a:srgbClr>
            </a:outerShdw>
          </a:effectLst>
          <a:scene3d>
            <a:camera prst="orthographicFront">
              <a:rot lat="0" lon="0" rev="0"/>
            </a:camera>
            <a:lightRig rig="glow" dir="t">
              <a:rot lat="0" lon="0" rev="4800000"/>
            </a:lightRig>
          </a:scene3d>
          <a:sp3d prstMaterial="matte">
            <a:bevelT w="127000" h="63500"/>
          </a:sp3d>
        </p:spPr>
        <p:txBody>
          <a:bodyPr rtlCol="0" anchor="ctr"/>
          <a:lstStyle/>
          <a:p>
            <a:pPr marL="0" marR="0" lvl="0" indent="0" algn="ctr" defTabSz="530841" rtl="0" eaLnBrk="1" fontAlgn="auto" latinLnBrk="0" hangingPunct="1">
              <a:lnSpc>
                <a:spcPct val="100000"/>
              </a:lnSpc>
              <a:spcBef>
                <a:spcPts val="0"/>
              </a:spcBef>
              <a:spcAft>
                <a:spcPts val="0"/>
              </a:spcAft>
              <a:buClr>
                <a:srgbClr val="000000"/>
              </a:buClr>
              <a:buSzTx/>
              <a:buFont typeface="Arial"/>
              <a:buNone/>
              <a:tabLst/>
              <a:defRPr/>
            </a:pPr>
            <a:endParaRPr kumimoji="0" lang="en-US" sz="533" b="0" i="0" u="none" strike="noStrike" kern="0" cap="none" spc="0" normalizeH="0" baseline="0" noProof="0">
              <a:ln>
                <a:noFill/>
              </a:ln>
              <a:solidFill>
                <a:srgbClr val="FFFFFF"/>
              </a:solidFill>
              <a:effectLst/>
              <a:uLnTx/>
              <a:uFillTx/>
              <a:latin typeface="Segoe Sans Text" pitchFamily="2" charset="0"/>
              <a:ea typeface="+mn-ea"/>
              <a:cs typeface="Segoe Sans Text" pitchFamily="2" charset="0"/>
              <a:sym typeface="Arial"/>
            </a:endParaRPr>
          </a:p>
        </p:txBody>
      </p:sp>
      <p:sp>
        <p:nvSpPr>
          <p:cNvPr id="33" name="Diamond 1042">
            <a:extLst>
              <a:ext uri="{FF2B5EF4-FFF2-40B4-BE49-F238E27FC236}">
                <a16:creationId xmlns:a16="http://schemas.microsoft.com/office/drawing/2014/main" id="{2087803F-D3E3-037A-DBF4-A898C3E9600A}"/>
              </a:ext>
              <a:ext uri="{C183D7F6-B498-43B3-948B-1728B52AA6E4}">
                <adec:decorative xmlns:adec="http://schemas.microsoft.com/office/drawing/2017/decorative" val="1"/>
              </a:ext>
            </a:extLst>
          </p:cNvPr>
          <p:cNvSpPr/>
          <p:nvPr/>
        </p:nvSpPr>
        <p:spPr>
          <a:xfrm rot="17931842">
            <a:off x="6985924" y="4132233"/>
            <a:ext cx="369005" cy="465760"/>
          </a:xfrm>
          <a:custGeom>
            <a:avLst/>
            <a:gdLst>
              <a:gd name="connsiteX0" fmla="*/ 0 w 410212"/>
              <a:gd name="connsiteY0" fmla="*/ 205106 h 410212"/>
              <a:gd name="connsiteX1" fmla="*/ 205106 w 410212"/>
              <a:gd name="connsiteY1" fmla="*/ 0 h 410212"/>
              <a:gd name="connsiteX2" fmla="*/ 410212 w 410212"/>
              <a:gd name="connsiteY2" fmla="*/ 205106 h 410212"/>
              <a:gd name="connsiteX3" fmla="*/ 205106 w 410212"/>
              <a:gd name="connsiteY3" fmla="*/ 410212 h 410212"/>
              <a:gd name="connsiteX4" fmla="*/ 0 w 410212"/>
              <a:gd name="connsiteY4" fmla="*/ 205106 h 410212"/>
              <a:gd name="connsiteX0" fmla="*/ 0 w 205106"/>
              <a:gd name="connsiteY0" fmla="*/ 205106 h 410212"/>
              <a:gd name="connsiteX1" fmla="*/ 205106 w 205106"/>
              <a:gd name="connsiteY1" fmla="*/ 0 h 410212"/>
              <a:gd name="connsiteX2" fmla="*/ 155541 w 205106"/>
              <a:gd name="connsiteY2" fmla="*/ 204393 h 410212"/>
              <a:gd name="connsiteX3" fmla="*/ 205106 w 205106"/>
              <a:gd name="connsiteY3" fmla="*/ 410212 h 410212"/>
              <a:gd name="connsiteX4" fmla="*/ 0 w 205106"/>
              <a:gd name="connsiteY4" fmla="*/ 205106 h 410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106" h="410212">
                <a:moveTo>
                  <a:pt x="0" y="205106"/>
                </a:moveTo>
                <a:lnTo>
                  <a:pt x="205106" y="0"/>
                </a:lnTo>
                <a:lnTo>
                  <a:pt x="155541" y="204393"/>
                </a:lnTo>
                <a:lnTo>
                  <a:pt x="205106" y="410212"/>
                </a:lnTo>
                <a:lnTo>
                  <a:pt x="0" y="205106"/>
                </a:lnTo>
                <a:close/>
              </a:path>
            </a:pathLst>
          </a:custGeom>
          <a:solidFill>
            <a:schemeClr val="accent6">
              <a:lumMod val="75000"/>
            </a:schemeClr>
          </a:solidFill>
          <a:ln w="12700" cap="flat" cmpd="sng" algn="ctr">
            <a:noFill/>
            <a:prstDash val="solid"/>
            <a:miter lim="800000"/>
          </a:ln>
          <a:effectLst>
            <a:outerShdw blurRad="63500" dist="38100" dir="2700000" algn="ctr">
              <a:srgbClr val="000000">
                <a:alpha val="20000"/>
              </a:srgbClr>
            </a:outerShdw>
          </a:effectLst>
          <a:scene3d>
            <a:camera prst="orthographicFront">
              <a:rot lat="0" lon="0" rev="0"/>
            </a:camera>
            <a:lightRig rig="glow" dir="t">
              <a:rot lat="0" lon="0" rev="4800000"/>
            </a:lightRig>
          </a:scene3d>
          <a:sp3d prstMaterial="matte">
            <a:bevelT w="127000" h="63500"/>
          </a:sp3d>
        </p:spPr>
        <p:txBody>
          <a:bodyPr rtlCol="0" anchor="ctr"/>
          <a:lstStyle/>
          <a:p>
            <a:pPr marL="0" marR="0" lvl="0" indent="0" algn="ctr" defTabSz="530841" rtl="0" eaLnBrk="1" fontAlgn="auto" latinLnBrk="0" hangingPunct="1">
              <a:lnSpc>
                <a:spcPct val="100000"/>
              </a:lnSpc>
              <a:spcBef>
                <a:spcPts val="0"/>
              </a:spcBef>
              <a:spcAft>
                <a:spcPts val="0"/>
              </a:spcAft>
              <a:buClr>
                <a:srgbClr val="000000"/>
              </a:buClr>
              <a:buSzTx/>
              <a:buFontTx/>
              <a:buNone/>
              <a:tabLst/>
              <a:defRPr/>
            </a:pPr>
            <a:endParaRPr kumimoji="0" lang="en-US" sz="533" b="0" i="0" u="none" strike="noStrike" kern="0" cap="none" spc="0" normalizeH="0" baseline="0" noProof="0">
              <a:ln>
                <a:noFill/>
              </a:ln>
              <a:solidFill>
                <a:srgbClr val="FFFFFF"/>
              </a:solidFill>
              <a:effectLst/>
              <a:uLnTx/>
              <a:uFillTx/>
              <a:latin typeface="Segoe Sans Text" pitchFamily="2" charset="0"/>
              <a:ea typeface="+mn-ea"/>
              <a:cs typeface="Segoe Sans Text" pitchFamily="2" charset="0"/>
              <a:sym typeface="Arial"/>
            </a:endParaRPr>
          </a:p>
        </p:txBody>
      </p:sp>
    </p:spTree>
    <p:extLst>
      <p:ext uri="{BB962C8B-B14F-4D97-AF65-F5344CB8AC3E}">
        <p14:creationId xmlns:p14="http://schemas.microsoft.com/office/powerpoint/2010/main" val="248216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8B48A5-0F7D-AA17-C3E5-F6CF8B0587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0E8C92-47DB-E5C5-22EC-AF08E5528EB0}"/>
              </a:ext>
            </a:extLst>
          </p:cNvPr>
          <p:cNvSpPr>
            <a:spLocks noGrp="1"/>
          </p:cNvSpPr>
          <p:nvPr>
            <p:ph type="title"/>
          </p:nvPr>
        </p:nvSpPr>
        <p:spPr/>
        <p:txBody>
          <a:bodyPr/>
          <a:lstStyle/>
          <a:p>
            <a:r>
              <a:rPr lang="en-US"/>
              <a:t>Meet the models</a:t>
            </a:r>
          </a:p>
        </p:txBody>
      </p:sp>
    </p:spTree>
    <p:extLst>
      <p:ext uri="{BB962C8B-B14F-4D97-AF65-F5344CB8AC3E}">
        <p14:creationId xmlns:p14="http://schemas.microsoft.com/office/powerpoint/2010/main" val="14761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icrosoft AI Tour 16:9 Template Light">
  <a:themeElements>
    <a:clrScheme name="Custom 44">
      <a:dk1>
        <a:srgbClr val="000000"/>
      </a:dk1>
      <a:lt1>
        <a:srgbClr val="FFFFFF"/>
      </a:lt1>
      <a:dk2>
        <a:srgbClr val="2A446F"/>
      </a:dk2>
      <a:lt2>
        <a:srgbClr val="E8E6DF"/>
      </a:lt2>
      <a:accent1>
        <a:srgbClr val="0078D4"/>
      </a:accent1>
      <a:accent2>
        <a:srgbClr val="49C5B1"/>
      </a:accent2>
      <a:accent3>
        <a:srgbClr val="2A446F"/>
      </a:accent3>
      <a:accent4>
        <a:srgbClr val="BF9474"/>
      </a:accent4>
      <a:accent5>
        <a:srgbClr val="8661C5"/>
      </a:accent5>
      <a:accent6>
        <a:srgbClr val="B1B3B3"/>
      </a:accent6>
      <a:hlink>
        <a:srgbClr val="0078D4"/>
      </a:hlink>
      <a:folHlink>
        <a:srgbClr val="8661C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4" id="{132193F1-52ED-4B7E-891E-8F377557E42A}" vid="{10158B7C-243E-434A-B902-9727AF24F1AA}"/>
    </a:ext>
  </a:extLst>
</a:theme>
</file>

<file path=ppt/theme/theme2.xml><?xml version="1.0" encoding="utf-8"?>
<a:theme xmlns:a="http://schemas.openxmlformats.org/drawingml/2006/main" name="Microsoft AI Tour 16:9 Template Dark">
  <a:themeElements>
    <a:clrScheme name="Custom 43">
      <a:dk1>
        <a:srgbClr val="091F2C"/>
      </a:dk1>
      <a:lt1>
        <a:srgbClr val="FFFFFF"/>
      </a:lt1>
      <a:dk2>
        <a:srgbClr val="091F2C"/>
      </a:dk2>
      <a:lt2>
        <a:srgbClr val="E8E6DF"/>
      </a:lt2>
      <a:accent1>
        <a:srgbClr val="8DC8E8"/>
      </a:accent1>
      <a:accent2>
        <a:srgbClr val="49C5B1"/>
      </a:accent2>
      <a:accent3>
        <a:srgbClr val="0078D4"/>
      </a:accent3>
      <a:accent4>
        <a:srgbClr val="E1D3C7"/>
      </a:accent4>
      <a:accent5>
        <a:srgbClr val="C5B4E3"/>
      </a:accent5>
      <a:accent6>
        <a:srgbClr val="D9D9D6"/>
      </a:accent6>
      <a:hlink>
        <a:srgbClr val="8DC8E8"/>
      </a:hlink>
      <a:folHlink>
        <a:srgbClr val="C5B4E3"/>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4" id="{132193F1-52ED-4B7E-891E-8F377557E42A}" vid="{6E3315A3-0D49-4394-AD26-678587272275}"/>
    </a:ext>
  </a:extLst>
</a:theme>
</file>

<file path=ppt/theme/theme3.xml><?xml version="1.0" encoding="utf-8"?>
<a:theme xmlns:a="http://schemas.openxmlformats.org/drawingml/2006/main" name="2_Microsoft AI Tour 16:9 Template Light">
  <a:themeElements>
    <a:clrScheme name="Custom 44">
      <a:dk1>
        <a:srgbClr val="000000"/>
      </a:dk1>
      <a:lt1>
        <a:srgbClr val="FFFFFF"/>
      </a:lt1>
      <a:dk2>
        <a:srgbClr val="2A446F"/>
      </a:dk2>
      <a:lt2>
        <a:srgbClr val="E8E6DF"/>
      </a:lt2>
      <a:accent1>
        <a:srgbClr val="0078D4"/>
      </a:accent1>
      <a:accent2>
        <a:srgbClr val="49C5B1"/>
      </a:accent2>
      <a:accent3>
        <a:srgbClr val="2A446F"/>
      </a:accent3>
      <a:accent4>
        <a:srgbClr val="BF9474"/>
      </a:accent4>
      <a:accent5>
        <a:srgbClr val="8661C5"/>
      </a:accent5>
      <a:accent6>
        <a:srgbClr val="B1B3B3"/>
      </a:accent6>
      <a:hlink>
        <a:srgbClr val="0078D4"/>
      </a:hlink>
      <a:folHlink>
        <a:srgbClr val="8661C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2" id="{B7B85C64-9670-9347-9FEC-9275E3EDCD38}" vid="{73117A2A-BDF2-2C49-BDDC-870DE16DEA5E}"/>
    </a:ext>
  </a:extLst>
</a:theme>
</file>

<file path=ppt/theme/theme4.xml><?xml version="1.0" encoding="utf-8"?>
<a:theme xmlns:a="http://schemas.openxmlformats.org/drawingml/2006/main" name="1_Microsoft AI Tour 16:9 Template Dark">
  <a:themeElements>
    <a:clrScheme name="Custom 43">
      <a:dk1>
        <a:srgbClr val="091F2C"/>
      </a:dk1>
      <a:lt1>
        <a:srgbClr val="FFFFFF"/>
      </a:lt1>
      <a:dk2>
        <a:srgbClr val="091F2C"/>
      </a:dk2>
      <a:lt2>
        <a:srgbClr val="E8E6DF"/>
      </a:lt2>
      <a:accent1>
        <a:srgbClr val="8DC8E8"/>
      </a:accent1>
      <a:accent2>
        <a:srgbClr val="49C5B1"/>
      </a:accent2>
      <a:accent3>
        <a:srgbClr val="0078D4"/>
      </a:accent3>
      <a:accent4>
        <a:srgbClr val="E1D3C7"/>
      </a:accent4>
      <a:accent5>
        <a:srgbClr val="C5B4E3"/>
      </a:accent5>
      <a:accent6>
        <a:srgbClr val="D9D9D6"/>
      </a:accent6>
      <a:hlink>
        <a:srgbClr val="8DC8E8"/>
      </a:hlink>
      <a:folHlink>
        <a:srgbClr val="C5B4E3"/>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3" id="{CFBA350E-1650-954B-AD49-353BED8569E3}" vid="{2ED5242F-FA33-9D4D-B041-807123C45DCC}"/>
    </a:ext>
  </a:extLst>
</a:theme>
</file>

<file path=ppt/theme/theme5.xml><?xml version="1.0" encoding="utf-8"?>
<a:theme xmlns:a="http://schemas.openxmlformats.org/drawingml/2006/main" name="3_Microsoft AI Tour 16:9 Template Light">
  <a:themeElements>
    <a:clrScheme name="Custom 44">
      <a:dk1>
        <a:srgbClr val="000000"/>
      </a:dk1>
      <a:lt1>
        <a:srgbClr val="FFFFFF"/>
      </a:lt1>
      <a:dk2>
        <a:srgbClr val="2A446F"/>
      </a:dk2>
      <a:lt2>
        <a:srgbClr val="E8E6DF"/>
      </a:lt2>
      <a:accent1>
        <a:srgbClr val="0078D4"/>
      </a:accent1>
      <a:accent2>
        <a:srgbClr val="49C5B1"/>
      </a:accent2>
      <a:accent3>
        <a:srgbClr val="2A446F"/>
      </a:accent3>
      <a:accent4>
        <a:srgbClr val="BF9474"/>
      </a:accent4>
      <a:accent5>
        <a:srgbClr val="8661C5"/>
      </a:accent5>
      <a:accent6>
        <a:srgbClr val="B1B3B3"/>
      </a:accent6>
      <a:hlink>
        <a:srgbClr val="0078D4"/>
      </a:hlink>
      <a:folHlink>
        <a:srgbClr val="8661C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3" id="{CFBA350E-1650-954B-AD49-353BED8569E3}" vid="{A861BEEE-4CF7-B440-8FA0-5FAEDEAE1BA7}"/>
    </a:ext>
  </a:extLst>
</a:theme>
</file>

<file path=ppt/theme/theme6.xml><?xml version="1.0" encoding="utf-8"?>
<a:theme xmlns:a="http://schemas.openxmlformats.org/drawingml/2006/main" name="Microsoft AI Tour 16:9 Template Light">
  <a:themeElements>
    <a:clrScheme name="Custom 44">
      <a:dk1>
        <a:srgbClr val="000000"/>
      </a:dk1>
      <a:lt1>
        <a:srgbClr val="FFFFFF"/>
      </a:lt1>
      <a:dk2>
        <a:srgbClr val="2A446F"/>
      </a:dk2>
      <a:lt2>
        <a:srgbClr val="E8E6DF"/>
      </a:lt2>
      <a:accent1>
        <a:srgbClr val="0078D4"/>
      </a:accent1>
      <a:accent2>
        <a:srgbClr val="49C5B1"/>
      </a:accent2>
      <a:accent3>
        <a:srgbClr val="2A446F"/>
      </a:accent3>
      <a:accent4>
        <a:srgbClr val="BF9474"/>
      </a:accent4>
      <a:accent5>
        <a:srgbClr val="8661C5"/>
      </a:accent5>
      <a:accent6>
        <a:srgbClr val="B1B3B3"/>
      </a:accent6>
      <a:hlink>
        <a:srgbClr val="0078D4"/>
      </a:hlink>
      <a:folHlink>
        <a:srgbClr val="8661C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Microsoft AI Tour Template-from Lanna 07072025" id="{7D3A9E34-1563-49FB-82EA-30A694F38E11}" vid="{7EEC41CF-581C-48FB-B605-E5235B759723}"/>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TaxCatchAll xmlns="4b8daba7-7726-4c34-9cdd-54c5aec2096d" xsi:nil="true"/>
    <lcf76f155ced4ddcb4097134ff3c332f xmlns="a8a70cf7-9110-44f4-b9e3-de58eb84488c">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767CF1B8D6F50428EE4DA41D7F2374F" ma:contentTypeVersion="16" ma:contentTypeDescription="Create a new document." ma:contentTypeScope="" ma:versionID="43e77b84290b547e3b2a238a9508384e">
  <xsd:schema xmlns:xsd="http://www.w3.org/2001/XMLSchema" xmlns:xs="http://www.w3.org/2001/XMLSchema" xmlns:p="http://schemas.microsoft.com/office/2006/metadata/properties" xmlns:ns1="http://schemas.microsoft.com/sharepoint/v3" xmlns:ns2="a8a70cf7-9110-44f4-b9e3-de58eb84488c" xmlns:ns3="4b8daba7-7726-4c34-9cdd-54c5aec2096d" targetNamespace="http://schemas.microsoft.com/office/2006/metadata/properties" ma:root="true" ma:fieldsID="5f554d550157590514168a070c1e40ef" ns1:_="" ns2:_="" ns3:_="">
    <xsd:import namespace="http://schemas.microsoft.com/sharepoint/v3"/>
    <xsd:import namespace="a8a70cf7-9110-44f4-b9e3-de58eb84488c"/>
    <xsd:import namespace="4b8daba7-7726-4c34-9cdd-54c5aec2096d"/>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1:_ip_UnifiedCompliancePolicyProperties" minOccurs="0"/>
                <xsd:element ref="ns1:_ip_UnifiedCompliancePolicyUIAction"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BillingMetadata"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8a70cf7-9110-44f4-b9e3-de58eb84488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element name="MediaServiceBillingMetadata" ma:index="22" nillable="true" ma:displayName="MediaServiceBillingMetadata" ma:hidden="true" ma:internalName="MediaServiceBillingMetadata" ma:readOnly="true">
      <xsd:simpleType>
        <xsd:restriction base="dms:Text"/>
      </xsd:simpleType>
    </xsd:element>
    <xsd:element name="MediaServiceLocation" ma:index="23"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b8daba7-7726-4c34-9cdd-54c5aec2096d" elementFormDefault="qualified">
    <xsd:import namespace="http://schemas.microsoft.com/office/2006/documentManagement/types"/>
    <xsd:import namespace="http://schemas.microsoft.com/office/infopath/2007/PartnerControls"/>
    <xsd:element name="TaxCatchAll" ma:index="20" nillable="true" ma:displayName="Taxonomy Catch All Column" ma:hidden="true" ma:list="{db52f137-1474-4a54-a261-1f4192444281}" ma:internalName="TaxCatchAll" ma:showField="CatchAllData" ma:web="4b8daba7-7726-4c34-9cdd-54c5aec2096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www.w3.org/XML/1998/namespace"/>
    <ds:schemaRef ds:uri="http://schemas.microsoft.com/sharepoint/v3"/>
    <ds:schemaRef ds:uri="4b8daba7-7726-4c34-9cdd-54c5aec2096d"/>
    <ds:schemaRef ds:uri="http://purl.org/dc/terms/"/>
    <ds:schemaRef ds:uri="http://schemas.microsoft.com/office/2006/documentManagement/types"/>
    <ds:schemaRef ds:uri="a8a70cf7-9110-44f4-b9e3-de58eb84488c"/>
    <ds:schemaRef ds:uri="http://schemas.microsoft.com/office/2006/metadata/properties"/>
    <ds:schemaRef ds:uri="http://purl.org/dc/elements/1.1/"/>
    <ds:schemaRef ds:uri="http://schemas.microsoft.com/office/infopath/2007/PartnerControl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9158D6DB-524E-4149-852C-609E9E86F2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a8a70cf7-9110-44f4-b9e3-de58eb84488c"/>
    <ds:schemaRef ds:uri="4b8daba7-7726-4c34-9cdd-54c5aec209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87867195-f2b8-4ac2-b0b6-6bb73cb33af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MS-AI-Tour_FY26_16-9 Event-template_v02</Template>
  <TotalTime>467</TotalTime>
  <Words>7797</Words>
  <Application>Microsoft Office PowerPoint</Application>
  <PresentationFormat>Widescreen</PresentationFormat>
  <Paragraphs>573</Paragraphs>
  <Slides>28</Slides>
  <Notes>27</Notes>
  <HiddenSlides>0</HiddenSlides>
  <MMClips>1</MMClips>
  <ScaleCrop>false</ScaleCrop>
  <HeadingPairs>
    <vt:vector size="6" baseType="variant">
      <vt:variant>
        <vt:lpstr>Fonts Used</vt:lpstr>
      </vt:variant>
      <vt:variant>
        <vt:i4>10</vt:i4>
      </vt:variant>
      <vt:variant>
        <vt:lpstr>Theme</vt:lpstr>
      </vt:variant>
      <vt:variant>
        <vt:i4>7</vt:i4>
      </vt:variant>
      <vt:variant>
        <vt:lpstr>Slide Titles</vt:lpstr>
      </vt:variant>
      <vt:variant>
        <vt:i4>28</vt:i4>
      </vt:variant>
    </vt:vector>
  </HeadingPairs>
  <TitlesOfParts>
    <vt:vector size="45" baseType="lpstr">
      <vt:lpstr>Aptos</vt:lpstr>
      <vt:lpstr>Arial</vt:lpstr>
      <vt:lpstr>Consolas</vt:lpstr>
      <vt:lpstr>Lufga</vt:lpstr>
      <vt:lpstr>Segoe Sans Display Semibold</vt:lpstr>
      <vt:lpstr>Segoe Sans Text</vt:lpstr>
      <vt:lpstr>Segoe Sans Text Semibold</vt:lpstr>
      <vt:lpstr>Segoe UI</vt:lpstr>
      <vt:lpstr>Segoe UI Semibold</vt:lpstr>
      <vt:lpstr>Wingdings</vt:lpstr>
      <vt:lpstr>Microsoft AI Tour 16:9 Template Light</vt:lpstr>
      <vt:lpstr>Microsoft AI Tour 16:9 Template Dark</vt:lpstr>
      <vt:lpstr>2_Microsoft AI Tour 16:9 Template Light</vt:lpstr>
      <vt:lpstr>1_Microsoft AI Tour 16:9 Template Dark</vt:lpstr>
      <vt:lpstr>3_Microsoft AI Tour 16:9 Template Light</vt:lpstr>
      <vt:lpstr>Microsoft AI Tour 16:9 Template Light</vt:lpstr>
      <vt:lpstr>Office Theme</vt:lpstr>
      <vt:lpstr>PowerPoint Presentation</vt:lpstr>
      <vt:lpstr>PowerPoint Presentation</vt:lpstr>
      <vt:lpstr>Customer scenario</vt:lpstr>
      <vt:lpstr>Developer response</vt:lpstr>
      <vt:lpstr>Meet Cora</vt:lpstr>
      <vt:lpstr>Agenda</vt:lpstr>
      <vt:lpstr>The way we build apps has evolved</vt:lpstr>
      <vt:lpstr>Generative AI development lifecycle</vt:lpstr>
      <vt:lpstr>Meet the models</vt:lpstr>
      <vt:lpstr>AI Toolkit Extension</vt:lpstr>
      <vt:lpstr>GitHub Copilot Agent Mode</vt:lpstr>
      <vt:lpstr>Demo: Explore and compare models</vt:lpstr>
      <vt:lpstr>Design your agent</vt:lpstr>
      <vt:lpstr>Demo: Create agents  with Agent Builder</vt:lpstr>
      <vt:lpstr>Model Context Protocol (MCP)</vt:lpstr>
      <vt:lpstr>Demo: Add tools to an agent in Agent Builder</vt:lpstr>
      <vt:lpstr>Evaluations</vt:lpstr>
      <vt:lpstr> The value of evaluating AI systems</vt:lpstr>
      <vt:lpstr>Demo: Evaluate agent responses</vt:lpstr>
      <vt:lpstr>Tips for meaningful agent evaluation</vt:lpstr>
      <vt:lpstr>Demo: Export agent code</vt:lpstr>
      <vt:lpstr>Deploy to Azure</vt:lpstr>
      <vt:lpstr>GitHub Copilot for Azure</vt:lpstr>
      <vt:lpstr>PowerPoint Presentation</vt:lpstr>
      <vt:lpstr>Foundry  Control Plane</vt:lpstr>
      <vt:lpstr>From idea  to impact</vt:lpstr>
      <vt:lpstr>Thank you</vt:lpstr>
      <vt:lpstr>Join the AI Conversation  on Discord</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&amp; launch AI agents fast with GitHub models and Azure AI Foundry</dc:title>
  <dc:subject>Microsoft AI Tour FY26</dc:subject>
  <dc:creator>April Gittens</dc:creator>
  <cp:keywords>Microsoft AI Tour</cp:keywords>
  <dc:description/>
  <cp:lastModifiedBy>Carlotta Castelluccio</cp:lastModifiedBy>
  <cp:revision>30</cp:revision>
  <cp:lastPrinted>2023-02-15T20:48:24Z</cp:lastPrinted>
  <dcterms:created xsi:type="dcterms:W3CDTF">2025-08-11T23:04:45Z</dcterms:created>
  <dcterms:modified xsi:type="dcterms:W3CDTF">2026-01-30T11:28:40Z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0x0101000767CF1B8D6F50428EE4DA41D7F2374F</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Metadata">
    <vt:lpwstr/>
  </property>
  <property fmtid="{D5CDD505-2E9C-101B-9397-08002B2CF9AE}" pid="19" name="MediaServiceImageTags">
    <vt:lpwstr/>
  </property>
</Properties>
</file>

<file path=docProps/thumbnail.jpeg>
</file>